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365" r:id="rId4"/>
    <p:sldId id="267" r:id="rId5"/>
    <p:sldId id="362" r:id="rId6"/>
    <p:sldId id="366" r:id="rId7"/>
    <p:sldId id="363" r:id="rId8"/>
    <p:sldId id="367" r:id="rId9"/>
    <p:sldId id="387" r:id="rId10"/>
    <p:sldId id="360" r:id="rId11"/>
    <p:sldId id="368" r:id="rId12"/>
    <p:sldId id="357" r:id="rId13"/>
    <p:sldId id="389" r:id="rId14"/>
    <p:sldId id="388" r:id="rId15"/>
    <p:sldId id="369" r:id="rId16"/>
    <p:sldId id="390" r:id="rId17"/>
    <p:sldId id="370" r:id="rId18"/>
    <p:sldId id="372" r:id="rId19"/>
    <p:sldId id="359"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71" r:id="rId35"/>
    <p:sldId id="358" r:id="rId36"/>
    <p:sldId id="392" r:id="rId37"/>
    <p:sldId id="391" r:id="rId38"/>
    <p:sldId id="262"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800E3-753D-408A-A14D-07EFE5CAF8E7}" v="1" dt="2020-10-07T14:52:17.59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egalado" userId="b530c7fa4f4541e8" providerId="LiveId" clId="{DA2800E3-753D-408A-A14D-07EFE5CAF8E7}"/>
    <pc:docChg chg="undo custSel mod addSld delSld modSld sldOrd">
      <pc:chgData name="David Regalado" userId="b530c7fa4f4541e8" providerId="LiveId" clId="{DA2800E3-753D-408A-A14D-07EFE5CAF8E7}" dt="2020-10-08T10:41:40.671" v="1307" actId="47"/>
      <pc:docMkLst>
        <pc:docMk/>
      </pc:docMkLst>
      <pc:sldChg chg="modSp mod">
        <pc:chgData name="David Regalado" userId="b530c7fa4f4541e8" providerId="LiveId" clId="{DA2800E3-753D-408A-A14D-07EFE5CAF8E7}" dt="2020-10-07T16:39:27.613" v="1029" actId="20577"/>
        <pc:sldMkLst>
          <pc:docMk/>
          <pc:sldMk cId="3728300294" sldId="256"/>
        </pc:sldMkLst>
        <pc:spChg chg="mod">
          <ac:chgData name="David Regalado" userId="b530c7fa4f4541e8" providerId="LiveId" clId="{DA2800E3-753D-408A-A14D-07EFE5CAF8E7}" dt="2020-10-07T16:39:07.603" v="1014" actId="14100"/>
          <ac:spMkLst>
            <pc:docMk/>
            <pc:sldMk cId="3728300294" sldId="256"/>
            <ac:spMk id="2" creationId="{FCF9FCD7-24AC-4B1C-AC1E-16AC676534A8}"/>
          </ac:spMkLst>
        </pc:spChg>
        <pc:spChg chg="mod">
          <ac:chgData name="David Regalado" userId="b530c7fa4f4541e8" providerId="LiveId" clId="{DA2800E3-753D-408A-A14D-07EFE5CAF8E7}" dt="2020-10-07T16:39:27.613" v="1029" actId="20577"/>
          <ac:spMkLst>
            <pc:docMk/>
            <pc:sldMk cId="3728300294" sldId="256"/>
            <ac:spMk id="3" creationId="{C0884923-63F2-4C55-9B71-19C97673A1B1}"/>
          </ac:spMkLst>
        </pc:spChg>
      </pc:sldChg>
      <pc:sldChg chg="addSp delSp modSp mod ord">
        <pc:chgData name="David Regalado" userId="b530c7fa4f4541e8" providerId="LiveId" clId="{DA2800E3-753D-408A-A14D-07EFE5CAF8E7}" dt="2020-10-07T16:40:02.209" v="1030" actId="2711"/>
        <pc:sldMkLst>
          <pc:docMk/>
          <pc:sldMk cId="1008320763" sldId="258"/>
        </pc:sldMkLst>
        <pc:spChg chg="mod">
          <ac:chgData name="David Regalado" userId="b530c7fa4f4541e8" providerId="LiveId" clId="{DA2800E3-753D-408A-A14D-07EFE5CAF8E7}" dt="2020-10-07T16:40:02.209" v="1030" actId="2711"/>
          <ac:spMkLst>
            <pc:docMk/>
            <pc:sldMk cId="1008320763" sldId="258"/>
            <ac:spMk id="2" creationId="{62DD4D23-9DE5-4997-AD13-3F2FA3A52E3B}"/>
          </ac:spMkLst>
        </pc:spChg>
        <pc:spChg chg="add mod">
          <ac:chgData name="David Regalado" userId="b530c7fa4f4541e8" providerId="LiveId" clId="{DA2800E3-753D-408A-A14D-07EFE5CAF8E7}" dt="2020-10-07T15:06:35.884" v="84" actId="20577"/>
          <ac:spMkLst>
            <pc:docMk/>
            <pc:sldMk cId="1008320763" sldId="258"/>
            <ac:spMk id="5" creationId="{33EC40C3-0E1C-4663-8983-BEDB53ED89F7}"/>
          </ac:spMkLst>
        </pc:spChg>
        <pc:picChg chg="del">
          <ac:chgData name="David Regalado" userId="b530c7fa4f4541e8" providerId="LiveId" clId="{DA2800E3-753D-408A-A14D-07EFE5CAF8E7}" dt="2020-10-07T14:53:15.088" v="34" actId="478"/>
          <ac:picMkLst>
            <pc:docMk/>
            <pc:sldMk cId="1008320763" sldId="258"/>
            <ac:picMk id="11" creationId="{5A36F52A-9BD0-4A02-8D91-9D312F3EFEFC}"/>
          </ac:picMkLst>
        </pc:picChg>
      </pc:sldChg>
      <pc:sldChg chg="del">
        <pc:chgData name="David Regalado" userId="b530c7fa4f4541e8" providerId="LiveId" clId="{DA2800E3-753D-408A-A14D-07EFE5CAF8E7}" dt="2020-10-07T14:53:34.719" v="35" actId="47"/>
        <pc:sldMkLst>
          <pc:docMk/>
          <pc:sldMk cId="2317150260" sldId="259"/>
        </pc:sldMkLst>
      </pc:sldChg>
      <pc:sldChg chg="del">
        <pc:chgData name="David Regalado" userId="b530c7fa4f4541e8" providerId="LiveId" clId="{DA2800E3-753D-408A-A14D-07EFE5CAF8E7}" dt="2020-10-07T14:53:10.435" v="32" actId="47"/>
        <pc:sldMkLst>
          <pc:docMk/>
          <pc:sldMk cId="937945348" sldId="260"/>
        </pc:sldMkLst>
      </pc:sldChg>
      <pc:sldChg chg="del">
        <pc:chgData name="David Regalado" userId="b530c7fa4f4541e8" providerId="LiveId" clId="{DA2800E3-753D-408A-A14D-07EFE5CAF8E7}" dt="2020-10-07T14:53:34.719" v="35" actId="47"/>
        <pc:sldMkLst>
          <pc:docMk/>
          <pc:sldMk cId="1702500548" sldId="261"/>
        </pc:sldMkLst>
      </pc:sldChg>
      <pc:sldChg chg="modSp mod">
        <pc:chgData name="David Regalado" userId="b530c7fa4f4541e8" providerId="LiveId" clId="{DA2800E3-753D-408A-A14D-07EFE5CAF8E7}" dt="2020-10-08T10:14:26.315" v="1104" actId="2711"/>
        <pc:sldMkLst>
          <pc:docMk/>
          <pc:sldMk cId="348592262" sldId="262"/>
        </pc:sldMkLst>
        <pc:spChg chg="mod">
          <ac:chgData name="David Regalado" userId="b530c7fa4f4541e8" providerId="LiveId" clId="{DA2800E3-753D-408A-A14D-07EFE5CAF8E7}" dt="2020-10-08T10:14:26.315" v="1104" actId="2711"/>
          <ac:spMkLst>
            <pc:docMk/>
            <pc:sldMk cId="348592262" sldId="262"/>
            <ac:spMk id="2" creationId="{03B4F742-5689-4341-BF44-D701B74D6408}"/>
          </ac:spMkLst>
        </pc:spChg>
      </pc:sldChg>
      <pc:sldChg chg="del">
        <pc:chgData name="David Regalado" userId="b530c7fa4f4541e8" providerId="LiveId" clId="{DA2800E3-753D-408A-A14D-07EFE5CAF8E7}" dt="2020-10-07T14:53:34.719" v="35" actId="47"/>
        <pc:sldMkLst>
          <pc:docMk/>
          <pc:sldMk cId="1876367533" sldId="266"/>
        </pc:sldMkLst>
      </pc:sldChg>
      <pc:sldChg chg="modSp mod ord">
        <pc:chgData name="David Regalado" userId="b530c7fa4f4541e8" providerId="LiveId" clId="{DA2800E3-753D-408A-A14D-07EFE5CAF8E7}" dt="2020-10-07T16:40:40.711" v="1037" actId="6549"/>
        <pc:sldMkLst>
          <pc:docMk/>
          <pc:sldMk cId="619462937" sldId="267"/>
        </pc:sldMkLst>
        <pc:spChg chg="mod">
          <ac:chgData name="David Regalado" userId="b530c7fa4f4541e8" providerId="LiveId" clId="{DA2800E3-753D-408A-A14D-07EFE5CAF8E7}" dt="2020-10-07T16:40:40.711" v="1037" actId="6549"/>
          <ac:spMkLst>
            <pc:docMk/>
            <pc:sldMk cId="619462937" sldId="267"/>
            <ac:spMk id="2" creationId="{2251BA86-2C31-4BC8-B7E4-C655225D4B5F}"/>
          </ac:spMkLst>
        </pc:spChg>
        <pc:spChg chg="mod">
          <ac:chgData name="David Regalado" userId="b530c7fa4f4541e8" providerId="LiveId" clId="{DA2800E3-753D-408A-A14D-07EFE5CAF8E7}" dt="2020-10-07T15:10:20.007" v="114" actId="27636"/>
          <ac:spMkLst>
            <pc:docMk/>
            <pc:sldMk cId="619462937" sldId="267"/>
            <ac:spMk id="3" creationId="{8802D0FD-5FA2-49C2-91F4-A2776CFAA21E}"/>
          </ac:spMkLst>
        </pc:spChg>
      </pc:sldChg>
      <pc:sldChg chg="del">
        <pc:chgData name="David Regalado" userId="b530c7fa4f4541e8" providerId="LiveId" clId="{DA2800E3-753D-408A-A14D-07EFE5CAF8E7}" dt="2020-10-07T14:53:34.719" v="35" actId="47"/>
        <pc:sldMkLst>
          <pc:docMk/>
          <pc:sldMk cId="1541989038" sldId="268"/>
        </pc:sldMkLst>
      </pc:sldChg>
      <pc:sldChg chg="del">
        <pc:chgData name="David Regalado" userId="b530c7fa4f4541e8" providerId="LiveId" clId="{DA2800E3-753D-408A-A14D-07EFE5CAF8E7}" dt="2020-10-07T14:53:34.719" v="35" actId="47"/>
        <pc:sldMkLst>
          <pc:docMk/>
          <pc:sldMk cId="3814007305" sldId="269"/>
        </pc:sldMkLst>
      </pc:sldChg>
      <pc:sldChg chg="del">
        <pc:chgData name="David Regalado" userId="b530c7fa4f4541e8" providerId="LiveId" clId="{DA2800E3-753D-408A-A14D-07EFE5CAF8E7}" dt="2020-10-07T14:53:34.719" v="35" actId="47"/>
        <pc:sldMkLst>
          <pc:docMk/>
          <pc:sldMk cId="3581115878" sldId="270"/>
        </pc:sldMkLst>
      </pc:sldChg>
      <pc:sldChg chg="del">
        <pc:chgData name="David Regalado" userId="b530c7fa4f4541e8" providerId="LiveId" clId="{DA2800E3-753D-408A-A14D-07EFE5CAF8E7}" dt="2020-10-07T14:53:34.719" v="35" actId="47"/>
        <pc:sldMkLst>
          <pc:docMk/>
          <pc:sldMk cId="4146074404" sldId="271"/>
        </pc:sldMkLst>
      </pc:sldChg>
      <pc:sldChg chg="del">
        <pc:chgData name="David Regalado" userId="b530c7fa4f4541e8" providerId="LiveId" clId="{DA2800E3-753D-408A-A14D-07EFE5CAF8E7}" dt="2020-10-07T14:53:34.719" v="35" actId="47"/>
        <pc:sldMkLst>
          <pc:docMk/>
          <pc:sldMk cId="1647145373" sldId="272"/>
        </pc:sldMkLst>
      </pc:sldChg>
      <pc:sldChg chg="del">
        <pc:chgData name="David Regalado" userId="b530c7fa4f4541e8" providerId="LiveId" clId="{DA2800E3-753D-408A-A14D-07EFE5CAF8E7}" dt="2020-10-07T14:53:34.719" v="35" actId="47"/>
        <pc:sldMkLst>
          <pc:docMk/>
          <pc:sldMk cId="3457794792" sldId="273"/>
        </pc:sldMkLst>
      </pc:sldChg>
      <pc:sldChg chg="del">
        <pc:chgData name="David Regalado" userId="b530c7fa4f4541e8" providerId="LiveId" clId="{DA2800E3-753D-408A-A14D-07EFE5CAF8E7}" dt="2020-10-07T14:53:34.719" v="35" actId="47"/>
        <pc:sldMkLst>
          <pc:docMk/>
          <pc:sldMk cId="1467976212" sldId="274"/>
        </pc:sldMkLst>
      </pc:sldChg>
      <pc:sldChg chg="del">
        <pc:chgData name="David Regalado" userId="b530c7fa4f4541e8" providerId="LiveId" clId="{DA2800E3-753D-408A-A14D-07EFE5CAF8E7}" dt="2020-10-07T14:53:34.719" v="35" actId="47"/>
        <pc:sldMkLst>
          <pc:docMk/>
          <pc:sldMk cId="3679566968" sldId="275"/>
        </pc:sldMkLst>
      </pc:sldChg>
      <pc:sldChg chg="del">
        <pc:chgData name="David Regalado" userId="b530c7fa4f4541e8" providerId="LiveId" clId="{DA2800E3-753D-408A-A14D-07EFE5CAF8E7}" dt="2020-10-07T14:53:34.719" v="35" actId="47"/>
        <pc:sldMkLst>
          <pc:docMk/>
          <pc:sldMk cId="1312863415" sldId="276"/>
        </pc:sldMkLst>
      </pc:sldChg>
      <pc:sldChg chg="del">
        <pc:chgData name="David Regalado" userId="b530c7fa4f4541e8" providerId="LiveId" clId="{DA2800E3-753D-408A-A14D-07EFE5CAF8E7}" dt="2020-10-07T14:53:34.719" v="35" actId="47"/>
        <pc:sldMkLst>
          <pc:docMk/>
          <pc:sldMk cId="811580048" sldId="277"/>
        </pc:sldMkLst>
      </pc:sldChg>
      <pc:sldChg chg="del">
        <pc:chgData name="David Regalado" userId="b530c7fa4f4541e8" providerId="LiveId" clId="{DA2800E3-753D-408A-A14D-07EFE5CAF8E7}" dt="2020-10-07T14:53:34.719" v="35" actId="47"/>
        <pc:sldMkLst>
          <pc:docMk/>
          <pc:sldMk cId="814679704" sldId="278"/>
        </pc:sldMkLst>
      </pc:sldChg>
      <pc:sldChg chg="del">
        <pc:chgData name="David Regalado" userId="b530c7fa4f4541e8" providerId="LiveId" clId="{DA2800E3-753D-408A-A14D-07EFE5CAF8E7}" dt="2020-10-07T14:53:34.719" v="35" actId="47"/>
        <pc:sldMkLst>
          <pc:docMk/>
          <pc:sldMk cId="2624595348" sldId="279"/>
        </pc:sldMkLst>
      </pc:sldChg>
      <pc:sldChg chg="del">
        <pc:chgData name="David Regalado" userId="b530c7fa4f4541e8" providerId="LiveId" clId="{DA2800E3-753D-408A-A14D-07EFE5CAF8E7}" dt="2020-10-07T14:53:34.719" v="35" actId="47"/>
        <pc:sldMkLst>
          <pc:docMk/>
          <pc:sldMk cId="3733746007" sldId="280"/>
        </pc:sldMkLst>
      </pc:sldChg>
      <pc:sldChg chg="del">
        <pc:chgData name="David Regalado" userId="b530c7fa4f4541e8" providerId="LiveId" clId="{DA2800E3-753D-408A-A14D-07EFE5CAF8E7}" dt="2020-10-07T14:53:34.719" v="35" actId="47"/>
        <pc:sldMkLst>
          <pc:docMk/>
          <pc:sldMk cId="3141012114" sldId="281"/>
        </pc:sldMkLst>
      </pc:sldChg>
      <pc:sldChg chg="del">
        <pc:chgData name="David Regalado" userId="b530c7fa4f4541e8" providerId="LiveId" clId="{DA2800E3-753D-408A-A14D-07EFE5CAF8E7}" dt="2020-10-07T14:53:34.719" v="35" actId="47"/>
        <pc:sldMkLst>
          <pc:docMk/>
          <pc:sldMk cId="527336584" sldId="282"/>
        </pc:sldMkLst>
      </pc:sldChg>
      <pc:sldChg chg="del">
        <pc:chgData name="David Regalado" userId="b530c7fa4f4541e8" providerId="LiveId" clId="{DA2800E3-753D-408A-A14D-07EFE5CAF8E7}" dt="2020-10-07T14:53:34.719" v="35" actId="47"/>
        <pc:sldMkLst>
          <pc:docMk/>
          <pc:sldMk cId="182098357" sldId="283"/>
        </pc:sldMkLst>
      </pc:sldChg>
      <pc:sldChg chg="del">
        <pc:chgData name="David Regalado" userId="b530c7fa4f4541e8" providerId="LiveId" clId="{DA2800E3-753D-408A-A14D-07EFE5CAF8E7}" dt="2020-10-07T14:53:34.719" v="35" actId="47"/>
        <pc:sldMkLst>
          <pc:docMk/>
          <pc:sldMk cId="3047657401" sldId="284"/>
        </pc:sldMkLst>
      </pc:sldChg>
      <pc:sldChg chg="del">
        <pc:chgData name="David Regalado" userId="b530c7fa4f4541e8" providerId="LiveId" clId="{DA2800E3-753D-408A-A14D-07EFE5CAF8E7}" dt="2020-10-07T14:53:34.719" v="35" actId="47"/>
        <pc:sldMkLst>
          <pc:docMk/>
          <pc:sldMk cId="1306545570" sldId="285"/>
        </pc:sldMkLst>
      </pc:sldChg>
      <pc:sldChg chg="del">
        <pc:chgData name="David Regalado" userId="b530c7fa4f4541e8" providerId="LiveId" clId="{DA2800E3-753D-408A-A14D-07EFE5CAF8E7}" dt="2020-10-07T14:53:34.719" v="35" actId="47"/>
        <pc:sldMkLst>
          <pc:docMk/>
          <pc:sldMk cId="4097630994" sldId="286"/>
        </pc:sldMkLst>
      </pc:sldChg>
      <pc:sldChg chg="del">
        <pc:chgData name="David Regalado" userId="b530c7fa4f4541e8" providerId="LiveId" clId="{DA2800E3-753D-408A-A14D-07EFE5CAF8E7}" dt="2020-10-07T14:53:34.719" v="35" actId="47"/>
        <pc:sldMkLst>
          <pc:docMk/>
          <pc:sldMk cId="259846935" sldId="287"/>
        </pc:sldMkLst>
      </pc:sldChg>
      <pc:sldChg chg="del">
        <pc:chgData name="David Regalado" userId="b530c7fa4f4541e8" providerId="LiveId" clId="{DA2800E3-753D-408A-A14D-07EFE5CAF8E7}" dt="2020-10-07T14:53:34.719" v="35" actId="47"/>
        <pc:sldMkLst>
          <pc:docMk/>
          <pc:sldMk cId="1345224972" sldId="288"/>
        </pc:sldMkLst>
      </pc:sldChg>
      <pc:sldChg chg="del">
        <pc:chgData name="David Regalado" userId="b530c7fa4f4541e8" providerId="LiveId" clId="{DA2800E3-753D-408A-A14D-07EFE5CAF8E7}" dt="2020-10-07T14:53:34.719" v="35" actId="47"/>
        <pc:sldMkLst>
          <pc:docMk/>
          <pc:sldMk cId="2408953019" sldId="289"/>
        </pc:sldMkLst>
      </pc:sldChg>
      <pc:sldChg chg="del">
        <pc:chgData name="David Regalado" userId="b530c7fa4f4541e8" providerId="LiveId" clId="{DA2800E3-753D-408A-A14D-07EFE5CAF8E7}" dt="2020-10-07T14:53:34.719" v="35" actId="47"/>
        <pc:sldMkLst>
          <pc:docMk/>
          <pc:sldMk cId="3952159542" sldId="290"/>
        </pc:sldMkLst>
      </pc:sldChg>
      <pc:sldChg chg="del">
        <pc:chgData name="David Regalado" userId="b530c7fa4f4541e8" providerId="LiveId" clId="{DA2800E3-753D-408A-A14D-07EFE5CAF8E7}" dt="2020-10-07T14:53:34.719" v="35" actId="47"/>
        <pc:sldMkLst>
          <pc:docMk/>
          <pc:sldMk cId="207732091" sldId="291"/>
        </pc:sldMkLst>
      </pc:sldChg>
      <pc:sldChg chg="del">
        <pc:chgData name="David Regalado" userId="b530c7fa4f4541e8" providerId="LiveId" clId="{DA2800E3-753D-408A-A14D-07EFE5CAF8E7}" dt="2020-10-07T14:53:34.719" v="35" actId="47"/>
        <pc:sldMkLst>
          <pc:docMk/>
          <pc:sldMk cId="1809289273" sldId="292"/>
        </pc:sldMkLst>
      </pc:sldChg>
      <pc:sldChg chg="del">
        <pc:chgData name="David Regalado" userId="b530c7fa4f4541e8" providerId="LiveId" clId="{DA2800E3-753D-408A-A14D-07EFE5CAF8E7}" dt="2020-10-07T14:53:34.719" v="35" actId="47"/>
        <pc:sldMkLst>
          <pc:docMk/>
          <pc:sldMk cId="1306001093" sldId="293"/>
        </pc:sldMkLst>
      </pc:sldChg>
      <pc:sldChg chg="del">
        <pc:chgData name="David Regalado" userId="b530c7fa4f4541e8" providerId="LiveId" clId="{DA2800E3-753D-408A-A14D-07EFE5CAF8E7}" dt="2020-10-07T14:53:34.719" v="35" actId="47"/>
        <pc:sldMkLst>
          <pc:docMk/>
          <pc:sldMk cId="4217876570" sldId="294"/>
        </pc:sldMkLst>
      </pc:sldChg>
      <pc:sldChg chg="del">
        <pc:chgData name="David Regalado" userId="b530c7fa4f4541e8" providerId="LiveId" clId="{DA2800E3-753D-408A-A14D-07EFE5CAF8E7}" dt="2020-10-07T14:53:34.719" v="35" actId="47"/>
        <pc:sldMkLst>
          <pc:docMk/>
          <pc:sldMk cId="3269086121" sldId="295"/>
        </pc:sldMkLst>
      </pc:sldChg>
      <pc:sldChg chg="del">
        <pc:chgData name="David Regalado" userId="b530c7fa4f4541e8" providerId="LiveId" clId="{DA2800E3-753D-408A-A14D-07EFE5CAF8E7}" dt="2020-10-07T14:53:34.719" v="35" actId="47"/>
        <pc:sldMkLst>
          <pc:docMk/>
          <pc:sldMk cId="2626107019" sldId="296"/>
        </pc:sldMkLst>
      </pc:sldChg>
      <pc:sldChg chg="del">
        <pc:chgData name="David Regalado" userId="b530c7fa4f4541e8" providerId="LiveId" clId="{DA2800E3-753D-408A-A14D-07EFE5CAF8E7}" dt="2020-10-07T14:53:34.719" v="35" actId="47"/>
        <pc:sldMkLst>
          <pc:docMk/>
          <pc:sldMk cId="3393780349" sldId="297"/>
        </pc:sldMkLst>
      </pc:sldChg>
      <pc:sldChg chg="del">
        <pc:chgData name="David Regalado" userId="b530c7fa4f4541e8" providerId="LiveId" clId="{DA2800E3-753D-408A-A14D-07EFE5CAF8E7}" dt="2020-10-07T14:53:34.719" v="35" actId="47"/>
        <pc:sldMkLst>
          <pc:docMk/>
          <pc:sldMk cId="3582682283" sldId="298"/>
        </pc:sldMkLst>
      </pc:sldChg>
      <pc:sldChg chg="del">
        <pc:chgData name="David Regalado" userId="b530c7fa4f4541e8" providerId="LiveId" clId="{DA2800E3-753D-408A-A14D-07EFE5CAF8E7}" dt="2020-10-07T14:53:34.719" v="35" actId="47"/>
        <pc:sldMkLst>
          <pc:docMk/>
          <pc:sldMk cId="573306061" sldId="299"/>
        </pc:sldMkLst>
      </pc:sldChg>
      <pc:sldChg chg="del">
        <pc:chgData name="David Regalado" userId="b530c7fa4f4541e8" providerId="LiveId" clId="{DA2800E3-753D-408A-A14D-07EFE5CAF8E7}" dt="2020-10-07T14:53:34.719" v="35" actId="47"/>
        <pc:sldMkLst>
          <pc:docMk/>
          <pc:sldMk cId="3040177434" sldId="300"/>
        </pc:sldMkLst>
      </pc:sldChg>
      <pc:sldChg chg="del">
        <pc:chgData name="David Regalado" userId="b530c7fa4f4541e8" providerId="LiveId" clId="{DA2800E3-753D-408A-A14D-07EFE5CAF8E7}" dt="2020-10-07T14:53:34.719" v="35" actId="47"/>
        <pc:sldMkLst>
          <pc:docMk/>
          <pc:sldMk cId="3953562414" sldId="301"/>
        </pc:sldMkLst>
      </pc:sldChg>
      <pc:sldChg chg="del">
        <pc:chgData name="David Regalado" userId="b530c7fa4f4541e8" providerId="LiveId" clId="{DA2800E3-753D-408A-A14D-07EFE5CAF8E7}" dt="2020-10-07T14:53:34.719" v="35" actId="47"/>
        <pc:sldMkLst>
          <pc:docMk/>
          <pc:sldMk cId="333802546" sldId="302"/>
        </pc:sldMkLst>
      </pc:sldChg>
      <pc:sldChg chg="del">
        <pc:chgData name="David Regalado" userId="b530c7fa4f4541e8" providerId="LiveId" clId="{DA2800E3-753D-408A-A14D-07EFE5CAF8E7}" dt="2020-10-07T14:53:34.719" v="35" actId="47"/>
        <pc:sldMkLst>
          <pc:docMk/>
          <pc:sldMk cId="4114442726" sldId="303"/>
        </pc:sldMkLst>
      </pc:sldChg>
      <pc:sldChg chg="del">
        <pc:chgData name="David Regalado" userId="b530c7fa4f4541e8" providerId="LiveId" clId="{DA2800E3-753D-408A-A14D-07EFE5CAF8E7}" dt="2020-10-07T14:53:34.719" v="35" actId="47"/>
        <pc:sldMkLst>
          <pc:docMk/>
          <pc:sldMk cId="2707281014" sldId="304"/>
        </pc:sldMkLst>
      </pc:sldChg>
      <pc:sldChg chg="del">
        <pc:chgData name="David Regalado" userId="b530c7fa4f4541e8" providerId="LiveId" clId="{DA2800E3-753D-408A-A14D-07EFE5CAF8E7}" dt="2020-10-07T14:53:34.719" v="35" actId="47"/>
        <pc:sldMkLst>
          <pc:docMk/>
          <pc:sldMk cId="3988392809" sldId="305"/>
        </pc:sldMkLst>
      </pc:sldChg>
      <pc:sldChg chg="del">
        <pc:chgData name="David Regalado" userId="b530c7fa4f4541e8" providerId="LiveId" clId="{DA2800E3-753D-408A-A14D-07EFE5CAF8E7}" dt="2020-10-07T14:53:56.060" v="40" actId="47"/>
        <pc:sldMkLst>
          <pc:docMk/>
          <pc:sldMk cId="1219179873" sldId="306"/>
        </pc:sldMkLst>
      </pc:sldChg>
      <pc:sldChg chg="del">
        <pc:chgData name="David Regalado" userId="b530c7fa4f4541e8" providerId="LiveId" clId="{DA2800E3-753D-408A-A14D-07EFE5CAF8E7}" dt="2020-10-07T14:53:34.719" v="35" actId="47"/>
        <pc:sldMkLst>
          <pc:docMk/>
          <pc:sldMk cId="1324406264" sldId="307"/>
        </pc:sldMkLst>
      </pc:sldChg>
      <pc:sldChg chg="del">
        <pc:chgData name="David Regalado" userId="b530c7fa4f4541e8" providerId="LiveId" clId="{DA2800E3-753D-408A-A14D-07EFE5CAF8E7}" dt="2020-10-07T14:53:34.719" v="35" actId="47"/>
        <pc:sldMkLst>
          <pc:docMk/>
          <pc:sldMk cId="3595626216" sldId="308"/>
        </pc:sldMkLst>
      </pc:sldChg>
      <pc:sldChg chg="del">
        <pc:chgData name="David Regalado" userId="b530c7fa4f4541e8" providerId="LiveId" clId="{DA2800E3-753D-408A-A14D-07EFE5CAF8E7}" dt="2020-10-07T14:53:34.719" v="35" actId="47"/>
        <pc:sldMkLst>
          <pc:docMk/>
          <pc:sldMk cId="4273612793" sldId="309"/>
        </pc:sldMkLst>
      </pc:sldChg>
      <pc:sldChg chg="del">
        <pc:chgData name="David Regalado" userId="b530c7fa4f4541e8" providerId="LiveId" clId="{DA2800E3-753D-408A-A14D-07EFE5CAF8E7}" dt="2020-10-07T14:53:34.719" v="35" actId="47"/>
        <pc:sldMkLst>
          <pc:docMk/>
          <pc:sldMk cId="564269665" sldId="310"/>
        </pc:sldMkLst>
      </pc:sldChg>
      <pc:sldChg chg="del">
        <pc:chgData name="David Regalado" userId="b530c7fa4f4541e8" providerId="LiveId" clId="{DA2800E3-753D-408A-A14D-07EFE5CAF8E7}" dt="2020-10-07T14:53:34.719" v="35" actId="47"/>
        <pc:sldMkLst>
          <pc:docMk/>
          <pc:sldMk cId="55257206" sldId="311"/>
        </pc:sldMkLst>
      </pc:sldChg>
      <pc:sldChg chg="del">
        <pc:chgData name="David Regalado" userId="b530c7fa4f4541e8" providerId="LiveId" clId="{DA2800E3-753D-408A-A14D-07EFE5CAF8E7}" dt="2020-10-07T14:53:34.719" v="35" actId="47"/>
        <pc:sldMkLst>
          <pc:docMk/>
          <pc:sldMk cId="1155395210" sldId="312"/>
        </pc:sldMkLst>
      </pc:sldChg>
      <pc:sldChg chg="del">
        <pc:chgData name="David Regalado" userId="b530c7fa4f4541e8" providerId="LiveId" clId="{DA2800E3-753D-408A-A14D-07EFE5CAF8E7}" dt="2020-10-07T14:53:34.719" v="35" actId="47"/>
        <pc:sldMkLst>
          <pc:docMk/>
          <pc:sldMk cId="1536681499" sldId="313"/>
        </pc:sldMkLst>
      </pc:sldChg>
      <pc:sldChg chg="del">
        <pc:chgData name="David Regalado" userId="b530c7fa4f4541e8" providerId="LiveId" clId="{DA2800E3-753D-408A-A14D-07EFE5CAF8E7}" dt="2020-10-07T14:53:34.719" v="35" actId="47"/>
        <pc:sldMkLst>
          <pc:docMk/>
          <pc:sldMk cId="459892678" sldId="314"/>
        </pc:sldMkLst>
      </pc:sldChg>
      <pc:sldChg chg="del">
        <pc:chgData name="David Regalado" userId="b530c7fa4f4541e8" providerId="LiveId" clId="{DA2800E3-753D-408A-A14D-07EFE5CAF8E7}" dt="2020-10-07T14:53:34.719" v="35" actId="47"/>
        <pc:sldMkLst>
          <pc:docMk/>
          <pc:sldMk cId="1238143576" sldId="315"/>
        </pc:sldMkLst>
      </pc:sldChg>
      <pc:sldChg chg="del">
        <pc:chgData name="David Regalado" userId="b530c7fa4f4541e8" providerId="LiveId" clId="{DA2800E3-753D-408A-A14D-07EFE5CAF8E7}" dt="2020-10-07T14:53:34.719" v="35" actId="47"/>
        <pc:sldMkLst>
          <pc:docMk/>
          <pc:sldMk cId="921435174" sldId="316"/>
        </pc:sldMkLst>
      </pc:sldChg>
      <pc:sldChg chg="del">
        <pc:chgData name="David Regalado" userId="b530c7fa4f4541e8" providerId="LiveId" clId="{DA2800E3-753D-408A-A14D-07EFE5CAF8E7}" dt="2020-10-07T14:53:34.719" v="35" actId="47"/>
        <pc:sldMkLst>
          <pc:docMk/>
          <pc:sldMk cId="486168738" sldId="317"/>
        </pc:sldMkLst>
      </pc:sldChg>
      <pc:sldChg chg="del">
        <pc:chgData name="David Regalado" userId="b530c7fa4f4541e8" providerId="LiveId" clId="{DA2800E3-753D-408A-A14D-07EFE5CAF8E7}" dt="2020-10-07T14:53:34.719" v="35" actId="47"/>
        <pc:sldMkLst>
          <pc:docMk/>
          <pc:sldMk cId="2547369184" sldId="318"/>
        </pc:sldMkLst>
      </pc:sldChg>
      <pc:sldChg chg="del">
        <pc:chgData name="David Regalado" userId="b530c7fa4f4541e8" providerId="LiveId" clId="{DA2800E3-753D-408A-A14D-07EFE5CAF8E7}" dt="2020-10-07T14:53:34.719" v="35" actId="47"/>
        <pc:sldMkLst>
          <pc:docMk/>
          <pc:sldMk cId="3231198641" sldId="319"/>
        </pc:sldMkLst>
      </pc:sldChg>
      <pc:sldChg chg="del">
        <pc:chgData name="David Regalado" userId="b530c7fa4f4541e8" providerId="LiveId" clId="{DA2800E3-753D-408A-A14D-07EFE5CAF8E7}" dt="2020-10-07T14:53:34.719" v="35" actId="47"/>
        <pc:sldMkLst>
          <pc:docMk/>
          <pc:sldMk cId="4198757969" sldId="320"/>
        </pc:sldMkLst>
      </pc:sldChg>
      <pc:sldChg chg="del">
        <pc:chgData name="David Regalado" userId="b530c7fa4f4541e8" providerId="LiveId" clId="{DA2800E3-753D-408A-A14D-07EFE5CAF8E7}" dt="2020-10-07T14:53:34.719" v="35" actId="47"/>
        <pc:sldMkLst>
          <pc:docMk/>
          <pc:sldMk cId="19604395" sldId="321"/>
        </pc:sldMkLst>
      </pc:sldChg>
      <pc:sldChg chg="del">
        <pc:chgData name="David Regalado" userId="b530c7fa4f4541e8" providerId="LiveId" clId="{DA2800E3-753D-408A-A14D-07EFE5CAF8E7}" dt="2020-10-07T14:53:34.719" v="35" actId="47"/>
        <pc:sldMkLst>
          <pc:docMk/>
          <pc:sldMk cId="600013606" sldId="322"/>
        </pc:sldMkLst>
      </pc:sldChg>
      <pc:sldChg chg="del">
        <pc:chgData name="David Regalado" userId="b530c7fa4f4541e8" providerId="LiveId" clId="{DA2800E3-753D-408A-A14D-07EFE5CAF8E7}" dt="2020-10-07T14:53:34.719" v="35" actId="47"/>
        <pc:sldMkLst>
          <pc:docMk/>
          <pc:sldMk cId="1666653318" sldId="323"/>
        </pc:sldMkLst>
      </pc:sldChg>
      <pc:sldChg chg="del">
        <pc:chgData name="David Regalado" userId="b530c7fa4f4541e8" providerId="LiveId" clId="{DA2800E3-753D-408A-A14D-07EFE5CAF8E7}" dt="2020-10-07T14:53:34.719" v="35" actId="47"/>
        <pc:sldMkLst>
          <pc:docMk/>
          <pc:sldMk cId="2910490891" sldId="324"/>
        </pc:sldMkLst>
      </pc:sldChg>
      <pc:sldChg chg="del">
        <pc:chgData name="David Regalado" userId="b530c7fa4f4541e8" providerId="LiveId" clId="{DA2800E3-753D-408A-A14D-07EFE5CAF8E7}" dt="2020-10-07T14:53:34.719" v="35" actId="47"/>
        <pc:sldMkLst>
          <pc:docMk/>
          <pc:sldMk cId="2140830386" sldId="325"/>
        </pc:sldMkLst>
      </pc:sldChg>
      <pc:sldChg chg="del">
        <pc:chgData name="David Regalado" userId="b530c7fa4f4541e8" providerId="LiveId" clId="{DA2800E3-753D-408A-A14D-07EFE5CAF8E7}" dt="2020-10-07T14:53:34.719" v="35" actId="47"/>
        <pc:sldMkLst>
          <pc:docMk/>
          <pc:sldMk cId="4229046340" sldId="326"/>
        </pc:sldMkLst>
      </pc:sldChg>
      <pc:sldChg chg="del">
        <pc:chgData name="David Regalado" userId="b530c7fa4f4541e8" providerId="LiveId" clId="{DA2800E3-753D-408A-A14D-07EFE5CAF8E7}" dt="2020-10-07T14:53:34.719" v="35" actId="47"/>
        <pc:sldMkLst>
          <pc:docMk/>
          <pc:sldMk cId="1568974725" sldId="327"/>
        </pc:sldMkLst>
      </pc:sldChg>
      <pc:sldChg chg="del">
        <pc:chgData name="David Regalado" userId="b530c7fa4f4541e8" providerId="LiveId" clId="{DA2800E3-753D-408A-A14D-07EFE5CAF8E7}" dt="2020-10-07T14:53:34.719" v="35" actId="47"/>
        <pc:sldMkLst>
          <pc:docMk/>
          <pc:sldMk cId="2598597050" sldId="328"/>
        </pc:sldMkLst>
      </pc:sldChg>
      <pc:sldChg chg="del">
        <pc:chgData name="David Regalado" userId="b530c7fa4f4541e8" providerId="LiveId" clId="{DA2800E3-753D-408A-A14D-07EFE5CAF8E7}" dt="2020-10-07T14:53:34.719" v="35" actId="47"/>
        <pc:sldMkLst>
          <pc:docMk/>
          <pc:sldMk cId="202324299" sldId="329"/>
        </pc:sldMkLst>
      </pc:sldChg>
      <pc:sldChg chg="del">
        <pc:chgData name="David Regalado" userId="b530c7fa4f4541e8" providerId="LiveId" clId="{DA2800E3-753D-408A-A14D-07EFE5CAF8E7}" dt="2020-10-07T14:53:34.719" v="35" actId="47"/>
        <pc:sldMkLst>
          <pc:docMk/>
          <pc:sldMk cId="3652665854" sldId="330"/>
        </pc:sldMkLst>
      </pc:sldChg>
      <pc:sldChg chg="del">
        <pc:chgData name="David Regalado" userId="b530c7fa4f4541e8" providerId="LiveId" clId="{DA2800E3-753D-408A-A14D-07EFE5CAF8E7}" dt="2020-10-07T14:53:34.719" v="35" actId="47"/>
        <pc:sldMkLst>
          <pc:docMk/>
          <pc:sldMk cId="154447913" sldId="331"/>
        </pc:sldMkLst>
      </pc:sldChg>
      <pc:sldChg chg="del">
        <pc:chgData name="David Regalado" userId="b530c7fa4f4541e8" providerId="LiveId" clId="{DA2800E3-753D-408A-A14D-07EFE5CAF8E7}" dt="2020-10-07T14:53:34.719" v="35" actId="47"/>
        <pc:sldMkLst>
          <pc:docMk/>
          <pc:sldMk cId="1834582936" sldId="332"/>
        </pc:sldMkLst>
      </pc:sldChg>
      <pc:sldChg chg="del">
        <pc:chgData name="David Regalado" userId="b530c7fa4f4541e8" providerId="LiveId" clId="{DA2800E3-753D-408A-A14D-07EFE5CAF8E7}" dt="2020-10-07T14:53:34.719" v="35" actId="47"/>
        <pc:sldMkLst>
          <pc:docMk/>
          <pc:sldMk cId="1663577784" sldId="333"/>
        </pc:sldMkLst>
      </pc:sldChg>
      <pc:sldChg chg="del">
        <pc:chgData name="David Regalado" userId="b530c7fa4f4541e8" providerId="LiveId" clId="{DA2800E3-753D-408A-A14D-07EFE5CAF8E7}" dt="2020-10-07T14:53:34.719" v="35" actId="47"/>
        <pc:sldMkLst>
          <pc:docMk/>
          <pc:sldMk cId="853863462" sldId="334"/>
        </pc:sldMkLst>
      </pc:sldChg>
      <pc:sldChg chg="del">
        <pc:chgData name="David Regalado" userId="b530c7fa4f4541e8" providerId="LiveId" clId="{DA2800E3-753D-408A-A14D-07EFE5CAF8E7}" dt="2020-10-07T14:53:34.719" v="35" actId="47"/>
        <pc:sldMkLst>
          <pc:docMk/>
          <pc:sldMk cId="930534" sldId="335"/>
        </pc:sldMkLst>
      </pc:sldChg>
      <pc:sldChg chg="del">
        <pc:chgData name="David Regalado" userId="b530c7fa4f4541e8" providerId="LiveId" clId="{DA2800E3-753D-408A-A14D-07EFE5CAF8E7}" dt="2020-10-07T14:53:34.719" v="35" actId="47"/>
        <pc:sldMkLst>
          <pc:docMk/>
          <pc:sldMk cId="86354971" sldId="336"/>
        </pc:sldMkLst>
      </pc:sldChg>
      <pc:sldChg chg="del">
        <pc:chgData name="David Regalado" userId="b530c7fa4f4541e8" providerId="LiveId" clId="{DA2800E3-753D-408A-A14D-07EFE5CAF8E7}" dt="2020-10-07T14:53:34.719" v="35" actId="47"/>
        <pc:sldMkLst>
          <pc:docMk/>
          <pc:sldMk cId="1252211001" sldId="337"/>
        </pc:sldMkLst>
      </pc:sldChg>
      <pc:sldChg chg="del">
        <pc:chgData name="David Regalado" userId="b530c7fa4f4541e8" providerId="LiveId" clId="{DA2800E3-753D-408A-A14D-07EFE5CAF8E7}" dt="2020-10-07T14:53:34.719" v="35" actId="47"/>
        <pc:sldMkLst>
          <pc:docMk/>
          <pc:sldMk cId="2157071009" sldId="338"/>
        </pc:sldMkLst>
      </pc:sldChg>
      <pc:sldChg chg="del">
        <pc:chgData name="David Regalado" userId="b530c7fa4f4541e8" providerId="LiveId" clId="{DA2800E3-753D-408A-A14D-07EFE5CAF8E7}" dt="2020-10-07T14:53:34.719" v="35" actId="47"/>
        <pc:sldMkLst>
          <pc:docMk/>
          <pc:sldMk cId="1718682594" sldId="340"/>
        </pc:sldMkLst>
      </pc:sldChg>
      <pc:sldChg chg="del">
        <pc:chgData name="David Regalado" userId="b530c7fa4f4541e8" providerId="LiveId" clId="{DA2800E3-753D-408A-A14D-07EFE5CAF8E7}" dt="2020-10-07T14:53:34.719" v="35" actId="47"/>
        <pc:sldMkLst>
          <pc:docMk/>
          <pc:sldMk cId="294666244" sldId="341"/>
        </pc:sldMkLst>
      </pc:sldChg>
      <pc:sldChg chg="del">
        <pc:chgData name="David Regalado" userId="b530c7fa4f4541e8" providerId="LiveId" clId="{DA2800E3-753D-408A-A14D-07EFE5CAF8E7}" dt="2020-10-07T14:53:34.719" v="35" actId="47"/>
        <pc:sldMkLst>
          <pc:docMk/>
          <pc:sldMk cId="1345395083" sldId="342"/>
        </pc:sldMkLst>
      </pc:sldChg>
      <pc:sldChg chg="del">
        <pc:chgData name="David Regalado" userId="b530c7fa4f4541e8" providerId="LiveId" clId="{DA2800E3-753D-408A-A14D-07EFE5CAF8E7}" dt="2020-10-07T14:53:34.719" v="35" actId="47"/>
        <pc:sldMkLst>
          <pc:docMk/>
          <pc:sldMk cId="1694839610" sldId="343"/>
        </pc:sldMkLst>
      </pc:sldChg>
      <pc:sldChg chg="del">
        <pc:chgData name="David Regalado" userId="b530c7fa4f4541e8" providerId="LiveId" clId="{DA2800E3-753D-408A-A14D-07EFE5CAF8E7}" dt="2020-10-07T14:53:34.719" v="35" actId="47"/>
        <pc:sldMkLst>
          <pc:docMk/>
          <pc:sldMk cId="2760711435" sldId="344"/>
        </pc:sldMkLst>
      </pc:sldChg>
      <pc:sldChg chg="del">
        <pc:chgData name="David Regalado" userId="b530c7fa4f4541e8" providerId="LiveId" clId="{DA2800E3-753D-408A-A14D-07EFE5CAF8E7}" dt="2020-10-07T14:53:34.719" v="35" actId="47"/>
        <pc:sldMkLst>
          <pc:docMk/>
          <pc:sldMk cId="660793715" sldId="345"/>
        </pc:sldMkLst>
      </pc:sldChg>
      <pc:sldChg chg="del">
        <pc:chgData name="David Regalado" userId="b530c7fa4f4541e8" providerId="LiveId" clId="{DA2800E3-753D-408A-A14D-07EFE5CAF8E7}" dt="2020-10-07T14:53:34.719" v="35" actId="47"/>
        <pc:sldMkLst>
          <pc:docMk/>
          <pc:sldMk cId="1991425260" sldId="346"/>
        </pc:sldMkLst>
      </pc:sldChg>
      <pc:sldChg chg="del">
        <pc:chgData name="David Regalado" userId="b530c7fa4f4541e8" providerId="LiveId" clId="{DA2800E3-753D-408A-A14D-07EFE5CAF8E7}" dt="2020-10-07T14:53:34.719" v="35" actId="47"/>
        <pc:sldMkLst>
          <pc:docMk/>
          <pc:sldMk cId="3620985220" sldId="347"/>
        </pc:sldMkLst>
      </pc:sldChg>
      <pc:sldChg chg="del">
        <pc:chgData name="David Regalado" userId="b530c7fa4f4541e8" providerId="LiveId" clId="{DA2800E3-753D-408A-A14D-07EFE5CAF8E7}" dt="2020-10-07T14:53:34.719" v="35" actId="47"/>
        <pc:sldMkLst>
          <pc:docMk/>
          <pc:sldMk cId="3016000270" sldId="348"/>
        </pc:sldMkLst>
      </pc:sldChg>
      <pc:sldChg chg="del">
        <pc:chgData name="David Regalado" userId="b530c7fa4f4541e8" providerId="LiveId" clId="{DA2800E3-753D-408A-A14D-07EFE5CAF8E7}" dt="2020-10-07T14:53:34.719" v="35" actId="47"/>
        <pc:sldMkLst>
          <pc:docMk/>
          <pc:sldMk cId="3091878996" sldId="349"/>
        </pc:sldMkLst>
      </pc:sldChg>
      <pc:sldChg chg="del">
        <pc:chgData name="David Regalado" userId="b530c7fa4f4541e8" providerId="LiveId" clId="{DA2800E3-753D-408A-A14D-07EFE5CAF8E7}" dt="2020-10-07T14:53:34.719" v="35" actId="47"/>
        <pc:sldMkLst>
          <pc:docMk/>
          <pc:sldMk cId="1195169690" sldId="353"/>
        </pc:sldMkLst>
      </pc:sldChg>
      <pc:sldChg chg="del">
        <pc:chgData name="David Regalado" userId="b530c7fa4f4541e8" providerId="LiveId" clId="{DA2800E3-753D-408A-A14D-07EFE5CAF8E7}" dt="2020-10-07T14:53:34.719" v="35" actId="47"/>
        <pc:sldMkLst>
          <pc:docMk/>
          <pc:sldMk cId="1411714417" sldId="354"/>
        </pc:sldMkLst>
      </pc:sldChg>
      <pc:sldChg chg="del">
        <pc:chgData name="David Regalado" userId="b530c7fa4f4541e8" providerId="LiveId" clId="{DA2800E3-753D-408A-A14D-07EFE5CAF8E7}" dt="2020-10-07T14:53:34.719" v="35" actId="47"/>
        <pc:sldMkLst>
          <pc:docMk/>
          <pc:sldMk cId="2438641187" sldId="355"/>
        </pc:sldMkLst>
      </pc:sldChg>
      <pc:sldChg chg="del">
        <pc:chgData name="David Regalado" userId="b530c7fa4f4541e8" providerId="LiveId" clId="{DA2800E3-753D-408A-A14D-07EFE5CAF8E7}" dt="2020-10-07T14:53:56.060" v="40" actId="47"/>
        <pc:sldMkLst>
          <pc:docMk/>
          <pc:sldMk cId="1179272774" sldId="356"/>
        </pc:sldMkLst>
      </pc:sldChg>
      <pc:sldChg chg="modSp add mod ord">
        <pc:chgData name="David Regalado" userId="b530c7fa4f4541e8" providerId="LiveId" clId="{DA2800E3-753D-408A-A14D-07EFE5CAF8E7}" dt="2020-10-07T16:42:47.562" v="1057" actId="2711"/>
        <pc:sldMkLst>
          <pc:docMk/>
          <pc:sldMk cId="3975631811" sldId="357"/>
        </pc:sldMkLst>
        <pc:spChg chg="mod">
          <ac:chgData name="David Regalado" userId="b530c7fa4f4541e8" providerId="LiveId" clId="{DA2800E3-753D-408A-A14D-07EFE5CAF8E7}" dt="2020-10-07T16:42:47.562" v="1057" actId="2711"/>
          <ac:spMkLst>
            <pc:docMk/>
            <pc:sldMk cId="3975631811" sldId="357"/>
            <ac:spMk id="2" creationId="{62DD4D23-9DE5-4997-AD13-3F2FA3A52E3B}"/>
          </ac:spMkLst>
        </pc:spChg>
        <pc:spChg chg="mod">
          <ac:chgData name="David Regalado" userId="b530c7fa4f4541e8" providerId="LiveId" clId="{DA2800E3-753D-408A-A14D-07EFE5CAF8E7}" dt="2020-10-07T16:35:52.049" v="980" actId="790"/>
          <ac:spMkLst>
            <pc:docMk/>
            <pc:sldMk cId="3975631811" sldId="357"/>
            <ac:spMk id="5" creationId="{33EC40C3-0E1C-4663-8983-BEDB53ED89F7}"/>
          </ac:spMkLst>
        </pc:spChg>
      </pc:sldChg>
      <pc:sldChg chg="modSp add mod ord">
        <pc:chgData name="David Regalado" userId="b530c7fa4f4541e8" providerId="LiveId" clId="{DA2800E3-753D-408A-A14D-07EFE5CAF8E7}" dt="2020-10-08T10:19:01.653" v="1171" actId="14100"/>
        <pc:sldMkLst>
          <pc:docMk/>
          <pc:sldMk cId="1575902721" sldId="358"/>
        </pc:sldMkLst>
        <pc:spChg chg="mod">
          <ac:chgData name="David Regalado" userId="b530c7fa4f4541e8" providerId="LiveId" clId="{DA2800E3-753D-408A-A14D-07EFE5CAF8E7}" dt="2020-10-08T10:16:52.684" v="1126" actId="404"/>
          <ac:spMkLst>
            <pc:docMk/>
            <pc:sldMk cId="1575902721" sldId="358"/>
            <ac:spMk id="2" creationId="{62DD4D23-9DE5-4997-AD13-3F2FA3A52E3B}"/>
          </ac:spMkLst>
        </pc:spChg>
        <pc:spChg chg="mod">
          <ac:chgData name="David Regalado" userId="b530c7fa4f4541e8" providerId="LiveId" clId="{DA2800E3-753D-408A-A14D-07EFE5CAF8E7}" dt="2020-10-08T10:19:01.653" v="1171" actId="14100"/>
          <ac:spMkLst>
            <pc:docMk/>
            <pc:sldMk cId="1575902721" sldId="358"/>
            <ac:spMk id="5" creationId="{33EC40C3-0E1C-4663-8983-BEDB53ED89F7}"/>
          </ac:spMkLst>
        </pc:spChg>
      </pc:sldChg>
      <pc:sldChg chg="modSp add mod">
        <pc:chgData name="David Regalado" userId="b530c7fa4f4541e8" providerId="LiveId" clId="{DA2800E3-753D-408A-A14D-07EFE5CAF8E7}" dt="2020-10-07T16:43:27.962" v="1064" actId="2711"/>
        <pc:sldMkLst>
          <pc:docMk/>
          <pc:sldMk cId="411595254" sldId="359"/>
        </pc:sldMkLst>
        <pc:spChg chg="mod">
          <ac:chgData name="David Regalado" userId="b530c7fa4f4541e8" providerId="LiveId" clId="{DA2800E3-753D-408A-A14D-07EFE5CAF8E7}" dt="2020-10-07T16:43:27.962" v="1064" actId="2711"/>
          <ac:spMkLst>
            <pc:docMk/>
            <pc:sldMk cId="411595254" sldId="359"/>
            <ac:spMk id="2" creationId="{2251BA86-2C31-4BC8-B7E4-C655225D4B5F}"/>
          </ac:spMkLst>
        </pc:spChg>
        <pc:spChg chg="mod">
          <ac:chgData name="David Regalado" userId="b530c7fa4f4541e8" providerId="LiveId" clId="{DA2800E3-753D-408A-A14D-07EFE5CAF8E7}" dt="2020-10-07T16:37:52.759" v="1005" actId="12"/>
          <ac:spMkLst>
            <pc:docMk/>
            <pc:sldMk cId="411595254" sldId="359"/>
            <ac:spMk id="3" creationId="{8802D0FD-5FA2-49C2-91F4-A2776CFAA21E}"/>
          </ac:spMkLst>
        </pc:spChg>
      </pc:sldChg>
      <pc:sldChg chg="modSp add mod">
        <pc:chgData name="David Regalado" userId="b530c7fa4f4541e8" providerId="LiveId" clId="{DA2800E3-753D-408A-A14D-07EFE5CAF8E7}" dt="2020-10-07T16:42:22.141" v="1055" actId="2711"/>
        <pc:sldMkLst>
          <pc:docMk/>
          <pc:sldMk cId="1865158156" sldId="360"/>
        </pc:sldMkLst>
        <pc:spChg chg="mod">
          <ac:chgData name="David Regalado" userId="b530c7fa4f4541e8" providerId="LiveId" clId="{DA2800E3-753D-408A-A14D-07EFE5CAF8E7}" dt="2020-10-07T16:42:22.141" v="1055" actId="2711"/>
          <ac:spMkLst>
            <pc:docMk/>
            <pc:sldMk cId="1865158156" sldId="360"/>
            <ac:spMk id="2" creationId="{62DD4D23-9DE5-4997-AD13-3F2FA3A52E3B}"/>
          </ac:spMkLst>
        </pc:spChg>
        <pc:spChg chg="mod">
          <ac:chgData name="David Regalado" userId="b530c7fa4f4541e8" providerId="LiveId" clId="{DA2800E3-753D-408A-A14D-07EFE5CAF8E7}" dt="2020-10-07T16:22:10.204" v="893" actId="5793"/>
          <ac:spMkLst>
            <pc:docMk/>
            <pc:sldMk cId="1865158156" sldId="360"/>
            <ac:spMk id="5" creationId="{33EC40C3-0E1C-4663-8983-BEDB53ED89F7}"/>
          </ac:spMkLst>
        </pc:spChg>
      </pc:sldChg>
      <pc:sldChg chg="modSp add del mod">
        <pc:chgData name="David Regalado" userId="b530c7fa4f4541e8" providerId="LiveId" clId="{DA2800E3-753D-408A-A14D-07EFE5CAF8E7}" dt="2020-10-07T15:10:40.728" v="115" actId="47"/>
        <pc:sldMkLst>
          <pc:docMk/>
          <pc:sldMk cId="2624105406" sldId="361"/>
        </pc:sldMkLst>
        <pc:spChg chg="mod">
          <ac:chgData name="David Regalado" userId="b530c7fa4f4541e8" providerId="LiveId" clId="{DA2800E3-753D-408A-A14D-07EFE5CAF8E7}" dt="2020-10-07T15:08:47.035" v="95"/>
          <ac:spMkLst>
            <pc:docMk/>
            <pc:sldMk cId="2624105406" sldId="361"/>
            <ac:spMk id="2" creationId="{62DD4D23-9DE5-4997-AD13-3F2FA3A52E3B}"/>
          </ac:spMkLst>
        </pc:spChg>
        <pc:spChg chg="mod">
          <ac:chgData name="David Regalado" userId="b530c7fa4f4541e8" providerId="LiveId" clId="{DA2800E3-753D-408A-A14D-07EFE5CAF8E7}" dt="2020-10-07T15:09:23.861" v="103" actId="113"/>
          <ac:spMkLst>
            <pc:docMk/>
            <pc:sldMk cId="2624105406" sldId="361"/>
            <ac:spMk id="5" creationId="{33EC40C3-0E1C-4663-8983-BEDB53ED89F7}"/>
          </ac:spMkLst>
        </pc:spChg>
      </pc:sldChg>
      <pc:sldChg chg="modSp add mod">
        <pc:chgData name="David Regalado" userId="b530c7fa4f4541e8" providerId="LiveId" clId="{DA2800E3-753D-408A-A14D-07EFE5CAF8E7}" dt="2020-10-07T16:41:05.774" v="1039"/>
        <pc:sldMkLst>
          <pc:docMk/>
          <pc:sldMk cId="1713549270" sldId="362"/>
        </pc:sldMkLst>
        <pc:spChg chg="mod">
          <ac:chgData name="David Regalado" userId="b530c7fa4f4541e8" providerId="LiveId" clId="{DA2800E3-753D-408A-A14D-07EFE5CAF8E7}" dt="2020-10-07T16:41:05.774" v="1039"/>
          <ac:spMkLst>
            <pc:docMk/>
            <pc:sldMk cId="1713549270" sldId="362"/>
            <ac:spMk id="2" creationId="{62DD4D23-9DE5-4997-AD13-3F2FA3A52E3B}"/>
          </ac:spMkLst>
        </pc:spChg>
        <pc:spChg chg="mod">
          <ac:chgData name="David Regalado" userId="b530c7fa4f4541e8" providerId="LiveId" clId="{DA2800E3-753D-408A-A14D-07EFE5CAF8E7}" dt="2020-10-07T15:12:28.188" v="124" actId="20577"/>
          <ac:spMkLst>
            <pc:docMk/>
            <pc:sldMk cId="1713549270" sldId="362"/>
            <ac:spMk id="5" creationId="{33EC40C3-0E1C-4663-8983-BEDB53ED89F7}"/>
          </ac:spMkLst>
        </pc:spChg>
      </pc:sldChg>
      <pc:sldChg chg="modSp add mod">
        <pc:chgData name="David Regalado" userId="b530c7fa4f4541e8" providerId="LiveId" clId="{DA2800E3-753D-408A-A14D-07EFE5CAF8E7}" dt="2020-10-07T16:41:32.731" v="1044" actId="2711"/>
        <pc:sldMkLst>
          <pc:docMk/>
          <pc:sldMk cId="2929136505" sldId="363"/>
        </pc:sldMkLst>
        <pc:spChg chg="mod">
          <ac:chgData name="David Regalado" userId="b530c7fa4f4541e8" providerId="LiveId" clId="{DA2800E3-753D-408A-A14D-07EFE5CAF8E7}" dt="2020-10-07T16:41:32.731" v="1044" actId="2711"/>
          <ac:spMkLst>
            <pc:docMk/>
            <pc:sldMk cId="2929136505" sldId="363"/>
            <ac:spMk id="2" creationId="{62DD4D23-9DE5-4997-AD13-3F2FA3A52E3B}"/>
          </ac:spMkLst>
        </pc:spChg>
        <pc:spChg chg="mod">
          <ac:chgData name="David Regalado" userId="b530c7fa4f4541e8" providerId="LiveId" clId="{DA2800E3-753D-408A-A14D-07EFE5CAF8E7}" dt="2020-10-07T15:31:38.264" v="300" actId="6549"/>
          <ac:spMkLst>
            <pc:docMk/>
            <pc:sldMk cId="2929136505" sldId="363"/>
            <ac:spMk id="5" creationId="{33EC40C3-0E1C-4663-8983-BEDB53ED89F7}"/>
          </ac:spMkLst>
        </pc:spChg>
      </pc:sldChg>
      <pc:sldChg chg="modSp add del mod">
        <pc:chgData name="David Regalado" userId="b530c7fa4f4541e8" providerId="LiveId" clId="{DA2800E3-753D-408A-A14D-07EFE5CAF8E7}" dt="2020-10-07T15:06:59.915" v="86" actId="47"/>
        <pc:sldMkLst>
          <pc:docMk/>
          <pc:sldMk cId="2594516164" sldId="364"/>
        </pc:sldMkLst>
        <pc:spChg chg="mod">
          <ac:chgData name="David Regalado" userId="b530c7fa4f4541e8" providerId="LiveId" clId="{DA2800E3-753D-408A-A14D-07EFE5CAF8E7}" dt="2020-10-07T14:57:19.985" v="66" actId="108"/>
          <ac:spMkLst>
            <pc:docMk/>
            <pc:sldMk cId="2594516164" sldId="364"/>
            <ac:spMk id="5" creationId="{33EC40C3-0E1C-4663-8983-BEDB53ED89F7}"/>
          </ac:spMkLst>
        </pc:spChg>
      </pc:sldChg>
      <pc:sldChg chg="modSp add mod">
        <pc:chgData name="David Regalado" userId="b530c7fa4f4541e8" providerId="LiveId" clId="{DA2800E3-753D-408A-A14D-07EFE5CAF8E7}" dt="2020-10-07T16:40:10.426" v="1031" actId="2711"/>
        <pc:sldMkLst>
          <pc:docMk/>
          <pc:sldMk cId="3220041717" sldId="365"/>
        </pc:sldMkLst>
        <pc:spChg chg="mod">
          <ac:chgData name="David Regalado" userId="b530c7fa4f4541e8" providerId="LiveId" clId="{DA2800E3-753D-408A-A14D-07EFE5CAF8E7}" dt="2020-10-07T16:40:10.426" v="1031" actId="2711"/>
          <ac:spMkLst>
            <pc:docMk/>
            <pc:sldMk cId="3220041717" sldId="365"/>
            <ac:spMk id="2" creationId="{62DD4D23-9DE5-4997-AD13-3F2FA3A52E3B}"/>
          </ac:spMkLst>
        </pc:spChg>
        <pc:spChg chg="mod">
          <ac:chgData name="David Regalado" userId="b530c7fa4f4541e8" providerId="LiveId" clId="{DA2800E3-753D-408A-A14D-07EFE5CAF8E7}" dt="2020-10-07T15:07:41.546" v="92" actId="20577"/>
          <ac:spMkLst>
            <pc:docMk/>
            <pc:sldMk cId="3220041717" sldId="365"/>
            <ac:spMk id="5" creationId="{33EC40C3-0E1C-4663-8983-BEDB53ED89F7}"/>
          </ac:spMkLst>
        </pc:spChg>
      </pc:sldChg>
      <pc:sldChg chg="addSp delSp modSp add mod">
        <pc:chgData name="David Regalado" userId="b530c7fa4f4541e8" providerId="LiveId" clId="{DA2800E3-753D-408A-A14D-07EFE5CAF8E7}" dt="2020-10-07T16:41:23.222" v="1043" actId="403"/>
        <pc:sldMkLst>
          <pc:docMk/>
          <pc:sldMk cId="2408164634" sldId="366"/>
        </pc:sldMkLst>
        <pc:spChg chg="mod">
          <ac:chgData name="David Regalado" userId="b530c7fa4f4541e8" providerId="LiveId" clId="{DA2800E3-753D-408A-A14D-07EFE5CAF8E7}" dt="2020-10-07T16:41:23.222" v="1043" actId="403"/>
          <ac:spMkLst>
            <pc:docMk/>
            <pc:sldMk cId="2408164634" sldId="366"/>
            <ac:spMk id="2" creationId="{62DD4D23-9DE5-4997-AD13-3F2FA3A52E3B}"/>
          </ac:spMkLst>
        </pc:spChg>
        <pc:spChg chg="mod ord">
          <ac:chgData name="David Regalado" userId="b530c7fa4f4541e8" providerId="LiveId" clId="{DA2800E3-753D-408A-A14D-07EFE5CAF8E7}" dt="2020-10-07T16:20:18.657" v="873" actId="26606"/>
          <ac:spMkLst>
            <pc:docMk/>
            <pc:sldMk cId="2408164634" sldId="366"/>
            <ac:spMk id="3" creationId="{3AAA26C4-3573-447A-B4FE-634B227BADC3}"/>
          </ac:spMkLst>
        </pc:spChg>
        <pc:spChg chg="mod">
          <ac:chgData name="David Regalado" userId="b530c7fa4f4541e8" providerId="LiveId" clId="{DA2800E3-753D-408A-A14D-07EFE5CAF8E7}" dt="2020-10-07T16:20:18.657" v="873" actId="26606"/>
          <ac:spMkLst>
            <pc:docMk/>
            <pc:sldMk cId="2408164634" sldId="366"/>
            <ac:spMk id="5" creationId="{33EC40C3-0E1C-4663-8983-BEDB53ED89F7}"/>
          </ac:spMkLst>
        </pc:spChg>
        <pc:spChg chg="del">
          <ac:chgData name="David Regalado" userId="b530c7fa4f4541e8" providerId="LiveId" clId="{DA2800E3-753D-408A-A14D-07EFE5CAF8E7}" dt="2020-10-07T16:20:18.657" v="873" actId="26606"/>
          <ac:spMkLst>
            <pc:docMk/>
            <pc:sldMk cId="2408164634" sldId="366"/>
            <ac:spMk id="17" creationId="{4351DFE5-F63D-4BE0-BDA9-E3EB88F01AA5}"/>
          </ac:spMkLst>
        </pc:spChg>
        <pc:spChg chg="add">
          <ac:chgData name="David Regalado" userId="b530c7fa4f4541e8" providerId="LiveId" clId="{DA2800E3-753D-408A-A14D-07EFE5CAF8E7}" dt="2020-10-07T16:20:18.657" v="873" actId="26606"/>
          <ac:spMkLst>
            <pc:docMk/>
            <pc:sldMk cId="2408164634" sldId="366"/>
            <ac:spMk id="24" creationId="{3B854194-185D-494D-905C-7C7CB2E30F6E}"/>
          </ac:spMkLst>
        </pc:spChg>
        <pc:spChg chg="add">
          <ac:chgData name="David Regalado" userId="b530c7fa4f4541e8" providerId="LiveId" clId="{DA2800E3-753D-408A-A14D-07EFE5CAF8E7}" dt="2020-10-07T16:20:18.657" v="873" actId="26606"/>
          <ac:spMkLst>
            <pc:docMk/>
            <pc:sldMk cId="2408164634" sldId="366"/>
            <ac:spMk id="26" creationId="{B4F5FA0D-0104-4987-8241-EFF7C85B88DE}"/>
          </ac:spMkLst>
        </pc:spChg>
        <pc:picChg chg="ord">
          <ac:chgData name="David Regalado" userId="b530c7fa4f4541e8" providerId="LiveId" clId="{DA2800E3-753D-408A-A14D-07EFE5CAF8E7}" dt="2020-10-07T16:20:18.657" v="873" actId="26606"/>
          <ac:picMkLst>
            <pc:docMk/>
            <pc:sldMk cId="2408164634" sldId="366"/>
            <ac:picMk id="6" creationId="{25821390-FE14-489F-B602-3AF6B2D8B6F8}"/>
          </ac:picMkLst>
        </pc:picChg>
        <pc:picChg chg="del">
          <ac:chgData name="David Regalado" userId="b530c7fa4f4541e8" providerId="LiveId" clId="{DA2800E3-753D-408A-A14D-07EFE5CAF8E7}" dt="2020-10-07T16:20:18.657" v="873" actId="26606"/>
          <ac:picMkLst>
            <pc:docMk/>
            <pc:sldMk cId="2408164634" sldId="366"/>
            <ac:picMk id="19" creationId="{3AA16612-ACD2-4A16-8F2B-4514FD6BF28F}"/>
          </ac:picMkLst>
        </pc:picChg>
        <pc:picChg chg="add">
          <ac:chgData name="David Regalado" userId="b530c7fa4f4541e8" providerId="LiveId" clId="{DA2800E3-753D-408A-A14D-07EFE5CAF8E7}" dt="2020-10-07T16:20:18.657" v="873" actId="26606"/>
          <ac:picMkLst>
            <pc:docMk/>
            <pc:sldMk cId="2408164634" sldId="366"/>
            <ac:picMk id="28" creationId="{2897127E-6CEF-446C-BE87-93B7C46E49D1}"/>
          </ac:picMkLst>
        </pc:picChg>
      </pc:sldChg>
      <pc:sldChg chg="modSp add mod ord">
        <pc:chgData name="David Regalado" userId="b530c7fa4f4541e8" providerId="LiveId" clId="{DA2800E3-753D-408A-A14D-07EFE5CAF8E7}" dt="2020-10-07T16:41:40.577" v="1045" actId="2711"/>
        <pc:sldMkLst>
          <pc:docMk/>
          <pc:sldMk cId="3366143055" sldId="367"/>
        </pc:sldMkLst>
        <pc:spChg chg="mod">
          <ac:chgData name="David Regalado" userId="b530c7fa4f4541e8" providerId="LiveId" clId="{DA2800E3-753D-408A-A14D-07EFE5CAF8E7}" dt="2020-10-07T16:41:40.577" v="1045" actId="2711"/>
          <ac:spMkLst>
            <pc:docMk/>
            <pc:sldMk cId="3366143055" sldId="367"/>
            <ac:spMk id="2" creationId="{62DD4D23-9DE5-4997-AD13-3F2FA3A52E3B}"/>
          </ac:spMkLst>
        </pc:spChg>
        <pc:spChg chg="mod">
          <ac:chgData name="David Regalado" userId="b530c7fa4f4541e8" providerId="LiveId" clId="{DA2800E3-753D-408A-A14D-07EFE5CAF8E7}" dt="2020-10-07T15:31:16.744" v="274" actId="403"/>
          <ac:spMkLst>
            <pc:docMk/>
            <pc:sldMk cId="3366143055" sldId="367"/>
            <ac:spMk id="5" creationId="{33EC40C3-0E1C-4663-8983-BEDB53ED89F7}"/>
          </ac:spMkLst>
        </pc:spChg>
      </pc:sldChg>
      <pc:sldChg chg="modSp add mod">
        <pc:chgData name="David Regalado" userId="b530c7fa4f4541e8" providerId="LiveId" clId="{DA2800E3-753D-408A-A14D-07EFE5CAF8E7}" dt="2020-10-07T16:42:35.634" v="1056" actId="2711"/>
        <pc:sldMkLst>
          <pc:docMk/>
          <pc:sldMk cId="298311913" sldId="368"/>
        </pc:sldMkLst>
        <pc:spChg chg="mod">
          <ac:chgData name="David Regalado" userId="b530c7fa4f4541e8" providerId="LiveId" clId="{DA2800E3-753D-408A-A14D-07EFE5CAF8E7}" dt="2020-10-07T16:42:35.634" v="1056" actId="2711"/>
          <ac:spMkLst>
            <pc:docMk/>
            <pc:sldMk cId="298311913" sldId="368"/>
            <ac:spMk id="2" creationId="{62DD4D23-9DE5-4997-AD13-3F2FA3A52E3B}"/>
          </ac:spMkLst>
        </pc:spChg>
        <pc:spChg chg="mod">
          <ac:chgData name="David Regalado" userId="b530c7fa4f4541e8" providerId="LiveId" clId="{DA2800E3-753D-408A-A14D-07EFE5CAF8E7}" dt="2020-10-07T16:22:32.605" v="904" actId="12"/>
          <ac:spMkLst>
            <pc:docMk/>
            <pc:sldMk cId="298311913" sldId="368"/>
            <ac:spMk id="5" creationId="{33EC40C3-0E1C-4663-8983-BEDB53ED89F7}"/>
          </ac:spMkLst>
        </pc:spChg>
      </pc:sldChg>
      <pc:sldChg chg="modSp add mod">
        <pc:chgData name="David Regalado" userId="b530c7fa4f4541e8" providerId="LiveId" clId="{DA2800E3-753D-408A-A14D-07EFE5CAF8E7}" dt="2020-10-07T16:43:09.334" v="1061" actId="27636"/>
        <pc:sldMkLst>
          <pc:docMk/>
          <pc:sldMk cId="3221700386" sldId="369"/>
        </pc:sldMkLst>
        <pc:spChg chg="mod">
          <ac:chgData name="David Regalado" userId="b530c7fa4f4541e8" providerId="LiveId" clId="{DA2800E3-753D-408A-A14D-07EFE5CAF8E7}" dt="2020-10-07T16:43:09.334" v="1061" actId="27636"/>
          <ac:spMkLst>
            <pc:docMk/>
            <pc:sldMk cId="3221700386" sldId="369"/>
            <ac:spMk id="2" creationId="{62DD4D23-9DE5-4997-AD13-3F2FA3A52E3B}"/>
          </ac:spMkLst>
        </pc:spChg>
        <pc:spChg chg="mod">
          <ac:chgData name="David Regalado" userId="b530c7fa4f4541e8" providerId="LiveId" clId="{DA2800E3-753D-408A-A14D-07EFE5CAF8E7}" dt="2020-10-07T16:35:19.031" v="976" actId="403"/>
          <ac:spMkLst>
            <pc:docMk/>
            <pc:sldMk cId="3221700386" sldId="369"/>
            <ac:spMk id="5" creationId="{33EC40C3-0E1C-4663-8983-BEDB53ED89F7}"/>
          </ac:spMkLst>
        </pc:spChg>
      </pc:sldChg>
      <pc:sldChg chg="modSp add mod">
        <pc:chgData name="David Regalado" userId="b530c7fa4f4541e8" providerId="LiveId" clId="{DA2800E3-753D-408A-A14D-07EFE5CAF8E7}" dt="2020-10-07T15:39:27.911" v="389" actId="20577"/>
        <pc:sldMkLst>
          <pc:docMk/>
          <pc:sldMk cId="2917885398" sldId="370"/>
        </pc:sldMkLst>
        <pc:spChg chg="mod">
          <ac:chgData name="David Regalado" userId="b530c7fa4f4541e8" providerId="LiveId" clId="{DA2800E3-753D-408A-A14D-07EFE5CAF8E7}" dt="2020-10-07T15:38:22.627" v="344" actId="20577"/>
          <ac:spMkLst>
            <pc:docMk/>
            <pc:sldMk cId="2917885398" sldId="370"/>
            <ac:spMk id="2" creationId="{62DD4D23-9DE5-4997-AD13-3F2FA3A52E3B}"/>
          </ac:spMkLst>
        </pc:spChg>
        <pc:spChg chg="mod">
          <ac:chgData name="David Regalado" userId="b530c7fa4f4541e8" providerId="LiveId" clId="{DA2800E3-753D-408A-A14D-07EFE5CAF8E7}" dt="2020-10-07T15:39:27.911" v="389" actId="20577"/>
          <ac:spMkLst>
            <pc:docMk/>
            <pc:sldMk cId="2917885398" sldId="370"/>
            <ac:spMk id="5" creationId="{33EC40C3-0E1C-4663-8983-BEDB53ED89F7}"/>
          </ac:spMkLst>
        </pc:spChg>
      </pc:sldChg>
      <pc:sldChg chg="modSp add mod">
        <pc:chgData name="David Regalado" userId="b530c7fa4f4541e8" providerId="LiveId" clId="{DA2800E3-753D-408A-A14D-07EFE5CAF8E7}" dt="2020-10-08T10:13:56.723" v="1103" actId="5793"/>
        <pc:sldMkLst>
          <pc:docMk/>
          <pc:sldMk cId="4072216094" sldId="371"/>
        </pc:sldMkLst>
        <pc:spChg chg="mod">
          <ac:chgData name="David Regalado" userId="b530c7fa4f4541e8" providerId="LiveId" clId="{DA2800E3-753D-408A-A14D-07EFE5CAF8E7}" dt="2020-10-08T10:13:33.106" v="1084" actId="790"/>
          <ac:spMkLst>
            <pc:docMk/>
            <pc:sldMk cId="4072216094" sldId="371"/>
            <ac:spMk id="2" creationId="{2251BA86-2C31-4BC8-B7E4-C655225D4B5F}"/>
          </ac:spMkLst>
        </pc:spChg>
        <pc:spChg chg="mod">
          <ac:chgData name="David Regalado" userId="b530c7fa4f4541e8" providerId="LiveId" clId="{DA2800E3-753D-408A-A14D-07EFE5CAF8E7}" dt="2020-10-08T10:13:56.723" v="1103" actId="5793"/>
          <ac:spMkLst>
            <pc:docMk/>
            <pc:sldMk cId="4072216094" sldId="371"/>
            <ac:spMk id="3" creationId="{8802D0FD-5FA2-49C2-91F4-A2776CFAA21E}"/>
          </ac:spMkLst>
        </pc:spChg>
      </pc:sldChg>
      <pc:sldChg chg="addSp delSp modSp new mod setBg setClrOvrMap">
        <pc:chgData name="David Regalado" userId="b530c7fa4f4541e8" providerId="LiveId" clId="{DA2800E3-753D-408A-A14D-07EFE5CAF8E7}" dt="2020-10-07T16:37:34.745" v="1002" actId="14100"/>
        <pc:sldMkLst>
          <pc:docMk/>
          <pc:sldMk cId="4252618870" sldId="372"/>
        </pc:sldMkLst>
        <pc:spChg chg="mod">
          <ac:chgData name="David Regalado" userId="b530c7fa4f4541e8" providerId="LiveId" clId="{DA2800E3-753D-408A-A14D-07EFE5CAF8E7}" dt="2020-10-07T16:05:42.474" v="844" actId="26606"/>
          <ac:spMkLst>
            <pc:docMk/>
            <pc:sldMk cId="4252618870" sldId="372"/>
            <ac:spMk id="2" creationId="{2CF34854-1182-4DDE-9343-AAFB4EC01E44}"/>
          </ac:spMkLst>
        </pc:spChg>
        <pc:spChg chg="mod">
          <ac:chgData name="David Regalado" userId="b530c7fa4f4541e8" providerId="LiveId" clId="{DA2800E3-753D-408A-A14D-07EFE5CAF8E7}" dt="2020-10-07T16:37:34.745" v="1002" actId="14100"/>
          <ac:spMkLst>
            <pc:docMk/>
            <pc:sldMk cId="4252618870" sldId="372"/>
            <ac:spMk id="3" creationId="{642DC289-41E4-4883-9A6A-CD9B1B05BD4C}"/>
          </ac:spMkLst>
        </pc:spChg>
        <pc:spChg chg="mod">
          <ac:chgData name="David Regalado" userId="b530c7fa4f4541e8" providerId="LiveId" clId="{DA2800E3-753D-408A-A14D-07EFE5CAF8E7}" dt="2020-10-07T15:40:42.502" v="392" actId="26606"/>
          <ac:spMkLst>
            <pc:docMk/>
            <pc:sldMk cId="4252618870" sldId="372"/>
            <ac:spMk id="4" creationId="{2F03C255-1CBF-4769-B1BF-E97184B5C4BE}"/>
          </ac:spMkLst>
        </pc:spChg>
        <pc:spChg chg="add del">
          <ac:chgData name="David Regalado" userId="b530c7fa4f4541e8" providerId="LiveId" clId="{DA2800E3-753D-408A-A14D-07EFE5CAF8E7}" dt="2020-10-07T16:05:44.370" v="846" actId="26606"/>
          <ac:spMkLst>
            <pc:docMk/>
            <pc:sldMk cId="4252618870" sldId="372"/>
            <ac:spMk id="9" creationId="{2CB6C291-6CAF-46DF-ACFF-AADF0FD03F58}"/>
          </ac:spMkLst>
        </pc:spChg>
        <pc:spChg chg="add del">
          <ac:chgData name="David Regalado" userId="b530c7fa4f4541e8" providerId="LiveId" clId="{DA2800E3-753D-408A-A14D-07EFE5CAF8E7}" dt="2020-10-07T16:05:42.474" v="844" actId="26606"/>
          <ac:spMkLst>
            <pc:docMk/>
            <pc:sldMk cId="4252618870" sldId="372"/>
            <ac:spMk id="16" creationId="{D3FFFA32-D9F4-4AF9-A025-CD128AC85E32}"/>
          </ac:spMkLst>
        </pc:spChg>
        <pc:spChg chg="add del">
          <ac:chgData name="David Regalado" userId="b530c7fa4f4541e8" providerId="LiveId" clId="{DA2800E3-753D-408A-A14D-07EFE5CAF8E7}" dt="2020-10-07T16:05:44.370" v="846" actId="26606"/>
          <ac:spMkLst>
            <pc:docMk/>
            <pc:sldMk cId="4252618870" sldId="372"/>
            <ac:spMk id="22" creationId="{2CB6C291-6CAF-46DF-ACFF-AADF0FD03F58}"/>
          </ac:spMkLst>
        </pc:spChg>
        <pc:grpChg chg="add del">
          <ac:chgData name="David Regalado" userId="b530c7fa4f4541e8" providerId="LiveId" clId="{DA2800E3-753D-408A-A14D-07EFE5CAF8E7}" dt="2020-10-07T16:05:42.474" v="844" actId="26606"/>
          <ac:grpSpMkLst>
            <pc:docMk/>
            <pc:sldMk cId="4252618870" sldId="372"/>
            <ac:grpSpMk id="18" creationId="{2823A416-999C-4FA3-A853-0AE48404B5D7}"/>
          </ac:grpSpMkLst>
        </pc:grpChg>
        <pc:picChg chg="add del">
          <ac:chgData name="David Regalado" userId="b530c7fa4f4541e8" providerId="LiveId" clId="{DA2800E3-753D-408A-A14D-07EFE5CAF8E7}" dt="2020-10-07T16:05:44.790" v="847" actId="22"/>
          <ac:picMkLst>
            <pc:docMk/>
            <pc:sldMk cId="4252618870" sldId="372"/>
            <ac:picMk id="7" creationId="{737BDD9A-9B0B-4DD1-8E56-AD0222AD41C0}"/>
          </ac:picMkLst>
        </pc:picChg>
        <pc:picChg chg="add">
          <ac:chgData name="David Regalado" userId="b530c7fa4f4541e8" providerId="LiveId" clId="{DA2800E3-753D-408A-A14D-07EFE5CAF8E7}" dt="2020-10-07T16:05:56.871" v="848" actId="22"/>
          <ac:picMkLst>
            <pc:docMk/>
            <pc:sldMk cId="4252618870" sldId="372"/>
            <ac:picMk id="8" creationId="{DCE0BA4B-CFBE-44E2-98A7-91215B8B3975}"/>
          </ac:picMkLst>
        </pc:picChg>
        <pc:picChg chg="add del">
          <ac:chgData name="David Regalado" userId="b530c7fa4f4541e8" providerId="LiveId" clId="{DA2800E3-753D-408A-A14D-07EFE5CAF8E7}" dt="2020-10-07T16:05:44.370" v="846" actId="26606"/>
          <ac:picMkLst>
            <pc:docMk/>
            <pc:sldMk cId="4252618870" sldId="372"/>
            <ac:picMk id="11" creationId="{63C11A00-A2A3-417C-B33D-DC753ED7C3BB}"/>
          </ac:picMkLst>
        </pc:picChg>
        <pc:picChg chg="add del">
          <ac:chgData name="David Regalado" userId="b530c7fa4f4541e8" providerId="LiveId" clId="{DA2800E3-753D-408A-A14D-07EFE5CAF8E7}" dt="2020-10-07T16:05:44.370" v="846" actId="26606"/>
          <ac:picMkLst>
            <pc:docMk/>
            <pc:sldMk cId="4252618870" sldId="372"/>
            <ac:picMk id="23" creationId="{63C11A00-A2A3-417C-B33D-DC753ED7C3BB}"/>
          </ac:picMkLst>
        </pc:picChg>
      </pc:sldChg>
      <pc:sldChg chg="addSp delSp modSp new mod setBg">
        <pc:chgData name="David Regalado" userId="b530c7fa4f4541e8" providerId="LiveId" clId="{DA2800E3-753D-408A-A14D-07EFE5CAF8E7}" dt="2020-10-07T16:06:01.744" v="849" actId="22"/>
        <pc:sldMkLst>
          <pc:docMk/>
          <pc:sldMk cId="3417690071" sldId="373"/>
        </pc:sldMkLst>
        <pc:spChg chg="add del">
          <ac:chgData name="David Regalado" userId="b530c7fa4f4541e8" providerId="LiveId" clId="{DA2800E3-753D-408A-A14D-07EFE5CAF8E7}" dt="2020-10-07T15:43:31.630" v="433" actId="478"/>
          <ac:spMkLst>
            <pc:docMk/>
            <pc:sldMk cId="3417690071" sldId="373"/>
            <ac:spMk id="2" creationId="{F3475A76-C5BA-4BD7-A371-7BCC1800E1BD}"/>
          </ac:spMkLst>
        </pc:spChg>
        <pc:spChg chg="del">
          <ac:chgData name="David Regalado" userId="b530c7fa4f4541e8" providerId="LiveId" clId="{DA2800E3-753D-408A-A14D-07EFE5CAF8E7}" dt="2020-10-07T15:43:04.131" v="425"/>
          <ac:spMkLst>
            <pc:docMk/>
            <pc:sldMk cId="3417690071" sldId="373"/>
            <ac:spMk id="3" creationId="{5D7EC062-C0F2-46B6-A188-4A7E54908142}"/>
          </ac:spMkLst>
        </pc:spChg>
        <pc:spChg chg="mod">
          <ac:chgData name="David Regalado" userId="b530c7fa4f4541e8" providerId="LiveId" clId="{DA2800E3-753D-408A-A14D-07EFE5CAF8E7}" dt="2020-10-07T15:43:26.864" v="432" actId="26606"/>
          <ac:spMkLst>
            <pc:docMk/>
            <pc:sldMk cId="3417690071" sldId="373"/>
            <ac:spMk id="4" creationId="{5CEC35D2-DE15-49C5-BFF9-5C322D955059}"/>
          </ac:spMkLst>
        </pc:spChg>
        <pc:spChg chg="add del">
          <ac:chgData name="David Regalado" userId="b530c7fa4f4541e8" providerId="LiveId" clId="{DA2800E3-753D-408A-A14D-07EFE5CAF8E7}" dt="2020-10-07T15:43:26.864" v="432" actId="26606"/>
          <ac:spMkLst>
            <pc:docMk/>
            <pc:sldMk cId="3417690071" sldId="373"/>
            <ac:spMk id="10" creationId="{42A4FC2C-047E-45A5-965D-8E1E3BF09BC6}"/>
          </ac:spMkLst>
        </pc:spChg>
        <pc:picChg chg="add mod">
          <ac:chgData name="David Regalado" userId="b530c7fa4f4541e8" providerId="LiveId" clId="{DA2800E3-753D-408A-A14D-07EFE5CAF8E7}" dt="2020-10-07T15:43:26.864" v="432" actId="26606"/>
          <ac:picMkLst>
            <pc:docMk/>
            <pc:sldMk cId="3417690071" sldId="373"/>
            <ac:picMk id="5" creationId="{839C8992-7FA6-4E02-819F-C85A24B7881E}"/>
          </ac:picMkLst>
        </pc:picChg>
        <pc:picChg chg="add">
          <ac:chgData name="David Regalado" userId="b530c7fa4f4541e8" providerId="LiveId" clId="{DA2800E3-753D-408A-A14D-07EFE5CAF8E7}" dt="2020-10-07T16:06:01.744" v="849" actId="22"/>
          <ac:picMkLst>
            <pc:docMk/>
            <pc:sldMk cId="3417690071" sldId="373"/>
            <ac:picMk id="6" creationId="{FABCC6A3-D997-42FF-A019-28B9E99AC11B}"/>
          </ac:picMkLst>
        </pc:picChg>
      </pc:sldChg>
      <pc:sldChg chg="modSp add mod ord">
        <pc:chgData name="David Regalado" userId="b530c7fa4f4541e8" providerId="LiveId" clId="{DA2800E3-753D-408A-A14D-07EFE5CAF8E7}" dt="2020-10-07T16:44:16.318" v="1065" actId="2711"/>
        <pc:sldMkLst>
          <pc:docMk/>
          <pc:sldMk cId="1001990468" sldId="374"/>
        </pc:sldMkLst>
        <pc:spChg chg="mod">
          <ac:chgData name="David Regalado" userId="b530c7fa4f4541e8" providerId="LiveId" clId="{DA2800E3-753D-408A-A14D-07EFE5CAF8E7}" dt="2020-10-07T16:44:16.318" v="1065" actId="2711"/>
          <ac:spMkLst>
            <pc:docMk/>
            <pc:sldMk cId="1001990468" sldId="374"/>
            <ac:spMk id="2" creationId="{2251BA86-2C31-4BC8-B7E4-C655225D4B5F}"/>
          </ac:spMkLst>
        </pc:spChg>
        <pc:spChg chg="mod">
          <ac:chgData name="David Regalado" userId="b530c7fa4f4541e8" providerId="LiveId" clId="{DA2800E3-753D-408A-A14D-07EFE5CAF8E7}" dt="2020-10-07T16:37:59.821" v="1006" actId="12"/>
          <ac:spMkLst>
            <pc:docMk/>
            <pc:sldMk cId="1001990468" sldId="374"/>
            <ac:spMk id="3" creationId="{8802D0FD-5FA2-49C2-91F4-A2776CFAA21E}"/>
          </ac:spMkLst>
        </pc:spChg>
      </pc:sldChg>
      <pc:sldChg chg="addSp delSp modSp add mod ord">
        <pc:chgData name="David Regalado" userId="b530c7fa4f4541e8" providerId="LiveId" clId="{DA2800E3-753D-408A-A14D-07EFE5CAF8E7}" dt="2020-10-07T16:06:04.091" v="850" actId="22"/>
        <pc:sldMkLst>
          <pc:docMk/>
          <pc:sldMk cId="474103085" sldId="375"/>
        </pc:sldMkLst>
        <pc:spChg chg="add del mod">
          <ac:chgData name="David Regalado" userId="b530c7fa4f4541e8" providerId="LiveId" clId="{DA2800E3-753D-408A-A14D-07EFE5CAF8E7}" dt="2020-10-07T15:44:15.521" v="444" actId="478"/>
          <ac:spMkLst>
            <pc:docMk/>
            <pc:sldMk cId="474103085" sldId="375"/>
            <ac:spMk id="3" creationId="{A95913F0-B464-476D-BF27-C27A6897B4F3}"/>
          </ac:spMkLst>
        </pc:spChg>
        <pc:picChg chg="del">
          <ac:chgData name="David Regalado" userId="b530c7fa4f4541e8" providerId="LiveId" clId="{DA2800E3-753D-408A-A14D-07EFE5CAF8E7}" dt="2020-10-07T15:44:11.060" v="442" actId="478"/>
          <ac:picMkLst>
            <pc:docMk/>
            <pc:sldMk cId="474103085" sldId="375"/>
            <ac:picMk id="5" creationId="{839C8992-7FA6-4E02-819F-C85A24B7881E}"/>
          </ac:picMkLst>
        </pc:picChg>
        <pc:picChg chg="add mod">
          <ac:chgData name="David Regalado" userId="b530c7fa4f4541e8" providerId="LiveId" clId="{DA2800E3-753D-408A-A14D-07EFE5CAF8E7}" dt="2020-10-07T15:44:21.140" v="446" actId="14100"/>
          <ac:picMkLst>
            <pc:docMk/>
            <pc:sldMk cId="474103085" sldId="375"/>
            <ac:picMk id="6" creationId="{89882359-95E6-4B26-B224-9EDC8043A89A}"/>
          </ac:picMkLst>
        </pc:picChg>
        <pc:picChg chg="add">
          <ac:chgData name="David Regalado" userId="b530c7fa4f4541e8" providerId="LiveId" clId="{DA2800E3-753D-408A-A14D-07EFE5CAF8E7}" dt="2020-10-07T16:06:04.091" v="850" actId="22"/>
          <ac:picMkLst>
            <pc:docMk/>
            <pc:sldMk cId="474103085" sldId="375"/>
            <ac:picMk id="8" creationId="{C7FB4C2F-87CE-409A-896B-EC0420AE0DF1}"/>
          </ac:picMkLst>
        </pc:picChg>
      </pc:sldChg>
      <pc:sldChg chg="modSp add mod ord">
        <pc:chgData name="David Regalado" userId="b530c7fa4f4541e8" providerId="LiveId" clId="{DA2800E3-753D-408A-A14D-07EFE5CAF8E7}" dt="2020-10-07T16:44:25.495" v="1066" actId="2711"/>
        <pc:sldMkLst>
          <pc:docMk/>
          <pc:sldMk cId="3084622605" sldId="376"/>
        </pc:sldMkLst>
        <pc:spChg chg="mod">
          <ac:chgData name="David Regalado" userId="b530c7fa4f4541e8" providerId="LiveId" clId="{DA2800E3-753D-408A-A14D-07EFE5CAF8E7}" dt="2020-10-07T16:44:25.495" v="1066" actId="2711"/>
          <ac:spMkLst>
            <pc:docMk/>
            <pc:sldMk cId="3084622605" sldId="376"/>
            <ac:spMk id="2" creationId="{2251BA86-2C31-4BC8-B7E4-C655225D4B5F}"/>
          </ac:spMkLst>
        </pc:spChg>
        <pc:spChg chg="mod">
          <ac:chgData name="David Regalado" userId="b530c7fa4f4541e8" providerId="LiveId" clId="{DA2800E3-753D-408A-A14D-07EFE5CAF8E7}" dt="2020-10-07T16:38:07.114" v="1007" actId="12"/>
          <ac:spMkLst>
            <pc:docMk/>
            <pc:sldMk cId="3084622605" sldId="376"/>
            <ac:spMk id="3" creationId="{8802D0FD-5FA2-49C2-91F4-A2776CFAA21E}"/>
          </ac:spMkLst>
        </pc:spChg>
      </pc:sldChg>
      <pc:sldChg chg="addSp delSp modSp add mod ord">
        <pc:chgData name="David Regalado" userId="b530c7fa4f4541e8" providerId="LiveId" clId="{DA2800E3-753D-408A-A14D-07EFE5CAF8E7}" dt="2020-10-07T16:06:07.741" v="851" actId="22"/>
        <pc:sldMkLst>
          <pc:docMk/>
          <pc:sldMk cId="3324587419" sldId="377"/>
        </pc:sldMkLst>
        <pc:picChg chg="add">
          <ac:chgData name="David Regalado" userId="b530c7fa4f4541e8" providerId="LiveId" clId="{DA2800E3-753D-408A-A14D-07EFE5CAF8E7}" dt="2020-10-07T16:06:07.741" v="851" actId="22"/>
          <ac:picMkLst>
            <pc:docMk/>
            <pc:sldMk cId="3324587419" sldId="377"/>
            <ac:picMk id="2" creationId="{E0143B31-732F-4D2D-BD5B-603CE27800D8}"/>
          </ac:picMkLst>
        </pc:picChg>
        <pc:picChg chg="add mod">
          <ac:chgData name="David Regalado" userId="b530c7fa4f4541e8" providerId="LiveId" clId="{DA2800E3-753D-408A-A14D-07EFE5CAF8E7}" dt="2020-10-07T15:54:04.812" v="628" actId="14100"/>
          <ac:picMkLst>
            <pc:docMk/>
            <pc:sldMk cId="3324587419" sldId="377"/>
            <ac:picMk id="5" creationId="{208FC40B-B7C1-45F2-9E5D-3850B08CAD7B}"/>
          </ac:picMkLst>
        </pc:picChg>
        <pc:picChg chg="del">
          <ac:chgData name="David Regalado" userId="b530c7fa4f4541e8" providerId="LiveId" clId="{DA2800E3-753D-408A-A14D-07EFE5CAF8E7}" dt="2020-10-07T15:53:57.032" v="625" actId="478"/>
          <ac:picMkLst>
            <pc:docMk/>
            <pc:sldMk cId="3324587419" sldId="377"/>
            <ac:picMk id="6" creationId="{89882359-95E6-4B26-B224-9EDC8043A89A}"/>
          </ac:picMkLst>
        </pc:picChg>
      </pc:sldChg>
      <pc:sldChg chg="modSp add mod">
        <pc:chgData name="David Regalado" userId="b530c7fa4f4541e8" providerId="LiveId" clId="{DA2800E3-753D-408A-A14D-07EFE5CAF8E7}" dt="2020-10-07T16:44:30.698" v="1067" actId="2711"/>
        <pc:sldMkLst>
          <pc:docMk/>
          <pc:sldMk cId="3445197621" sldId="378"/>
        </pc:sldMkLst>
        <pc:spChg chg="mod">
          <ac:chgData name="David Regalado" userId="b530c7fa4f4541e8" providerId="LiveId" clId="{DA2800E3-753D-408A-A14D-07EFE5CAF8E7}" dt="2020-10-07T16:44:30.698" v="1067" actId="2711"/>
          <ac:spMkLst>
            <pc:docMk/>
            <pc:sldMk cId="3445197621" sldId="378"/>
            <ac:spMk id="2" creationId="{2251BA86-2C31-4BC8-B7E4-C655225D4B5F}"/>
          </ac:spMkLst>
        </pc:spChg>
        <pc:spChg chg="mod">
          <ac:chgData name="David Regalado" userId="b530c7fa4f4541e8" providerId="LiveId" clId="{DA2800E3-753D-408A-A14D-07EFE5CAF8E7}" dt="2020-10-07T16:38:12.252" v="1008" actId="12"/>
          <ac:spMkLst>
            <pc:docMk/>
            <pc:sldMk cId="3445197621" sldId="378"/>
            <ac:spMk id="3" creationId="{8802D0FD-5FA2-49C2-91F4-A2776CFAA21E}"/>
          </ac:spMkLst>
        </pc:spChg>
      </pc:sldChg>
      <pc:sldChg chg="addSp delSp modSp add mod replId">
        <pc:chgData name="David Regalado" userId="b530c7fa4f4541e8" providerId="LiveId" clId="{DA2800E3-753D-408A-A14D-07EFE5CAF8E7}" dt="2020-10-07T16:06:09.500" v="852" actId="22"/>
        <pc:sldMkLst>
          <pc:docMk/>
          <pc:sldMk cId="3464774329" sldId="379"/>
        </pc:sldMkLst>
        <pc:picChg chg="add">
          <ac:chgData name="David Regalado" userId="b530c7fa4f4541e8" providerId="LiveId" clId="{DA2800E3-753D-408A-A14D-07EFE5CAF8E7}" dt="2020-10-07T16:06:09.500" v="852" actId="22"/>
          <ac:picMkLst>
            <pc:docMk/>
            <pc:sldMk cId="3464774329" sldId="379"/>
            <ac:picMk id="2" creationId="{162E946A-7F92-42A1-86AE-77E5BB4F6914}"/>
          </ac:picMkLst>
        </pc:picChg>
        <pc:picChg chg="add mod">
          <ac:chgData name="David Regalado" userId="b530c7fa4f4541e8" providerId="LiveId" clId="{DA2800E3-753D-408A-A14D-07EFE5CAF8E7}" dt="2020-10-07T15:54:28.963" v="632" actId="14100"/>
          <ac:picMkLst>
            <pc:docMk/>
            <pc:sldMk cId="3464774329" sldId="379"/>
            <ac:picMk id="5" creationId="{7C73A371-1303-41E0-9ACB-DD8089139A53}"/>
          </ac:picMkLst>
        </pc:picChg>
        <pc:picChg chg="del">
          <ac:chgData name="David Regalado" userId="b530c7fa4f4541e8" providerId="LiveId" clId="{DA2800E3-753D-408A-A14D-07EFE5CAF8E7}" dt="2020-10-07T15:54:22.498" v="629" actId="478"/>
          <ac:picMkLst>
            <pc:docMk/>
            <pc:sldMk cId="3464774329" sldId="379"/>
            <ac:picMk id="6" creationId="{89882359-95E6-4B26-B224-9EDC8043A89A}"/>
          </ac:picMkLst>
        </pc:picChg>
      </pc:sldChg>
      <pc:sldChg chg="modSp add mod">
        <pc:chgData name="David Regalado" userId="b530c7fa4f4541e8" providerId="LiveId" clId="{DA2800E3-753D-408A-A14D-07EFE5CAF8E7}" dt="2020-10-07T16:44:38.150" v="1068" actId="2711"/>
        <pc:sldMkLst>
          <pc:docMk/>
          <pc:sldMk cId="2342371682" sldId="380"/>
        </pc:sldMkLst>
        <pc:spChg chg="mod">
          <ac:chgData name="David Regalado" userId="b530c7fa4f4541e8" providerId="LiveId" clId="{DA2800E3-753D-408A-A14D-07EFE5CAF8E7}" dt="2020-10-07T16:44:38.150" v="1068" actId="2711"/>
          <ac:spMkLst>
            <pc:docMk/>
            <pc:sldMk cId="2342371682" sldId="380"/>
            <ac:spMk id="2" creationId="{2251BA86-2C31-4BC8-B7E4-C655225D4B5F}"/>
          </ac:spMkLst>
        </pc:spChg>
        <pc:spChg chg="mod">
          <ac:chgData name="David Regalado" userId="b530c7fa4f4541e8" providerId="LiveId" clId="{DA2800E3-753D-408A-A14D-07EFE5CAF8E7}" dt="2020-10-07T16:38:16.711" v="1009" actId="12"/>
          <ac:spMkLst>
            <pc:docMk/>
            <pc:sldMk cId="2342371682" sldId="380"/>
            <ac:spMk id="3" creationId="{8802D0FD-5FA2-49C2-91F4-A2776CFAA21E}"/>
          </ac:spMkLst>
        </pc:spChg>
      </pc:sldChg>
      <pc:sldChg chg="addSp delSp modSp add del mod replId">
        <pc:chgData name="David Regalado" userId="b530c7fa4f4541e8" providerId="LiveId" clId="{DA2800E3-753D-408A-A14D-07EFE5CAF8E7}" dt="2020-10-07T16:06:11.875" v="853" actId="22"/>
        <pc:sldMkLst>
          <pc:docMk/>
          <pc:sldMk cId="2497366141" sldId="381"/>
        </pc:sldMkLst>
        <pc:picChg chg="add">
          <ac:chgData name="David Regalado" userId="b530c7fa4f4541e8" providerId="LiveId" clId="{DA2800E3-753D-408A-A14D-07EFE5CAF8E7}" dt="2020-10-07T16:06:11.875" v="853" actId="22"/>
          <ac:picMkLst>
            <pc:docMk/>
            <pc:sldMk cId="2497366141" sldId="381"/>
            <ac:picMk id="2" creationId="{0356A587-410E-4515-B76B-B0CD6656828B}"/>
          </ac:picMkLst>
        </pc:picChg>
        <pc:picChg chg="add mod">
          <ac:chgData name="David Regalado" userId="b530c7fa4f4541e8" providerId="LiveId" clId="{DA2800E3-753D-408A-A14D-07EFE5CAF8E7}" dt="2020-10-07T15:54:58.447" v="644" actId="1038"/>
          <ac:picMkLst>
            <pc:docMk/>
            <pc:sldMk cId="2497366141" sldId="381"/>
            <ac:picMk id="5" creationId="{B1CB9A7E-47F2-48C7-B419-2124B982FF8D}"/>
          </ac:picMkLst>
        </pc:picChg>
        <pc:picChg chg="del">
          <ac:chgData name="David Regalado" userId="b530c7fa4f4541e8" providerId="LiveId" clId="{DA2800E3-753D-408A-A14D-07EFE5CAF8E7}" dt="2020-10-07T15:54:47.876" v="635" actId="478"/>
          <ac:picMkLst>
            <pc:docMk/>
            <pc:sldMk cId="2497366141" sldId="381"/>
            <ac:picMk id="6" creationId="{89882359-95E6-4B26-B224-9EDC8043A89A}"/>
          </ac:picMkLst>
        </pc:picChg>
      </pc:sldChg>
      <pc:sldChg chg="modSp add mod ord">
        <pc:chgData name="David Regalado" userId="b530c7fa4f4541e8" providerId="LiveId" clId="{DA2800E3-753D-408A-A14D-07EFE5CAF8E7}" dt="2020-10-07T16:44:44.894" v="1069" actId="2711"/>
        <pc:sldMkLst>
          <pc:docMk/>
          <pc:sldMk cId="1982996790" sldId="382"/>
        </pc:sldMkLst>
        <pc:spChg chg="mod">
          <ac:chgData name="David Regalado" userId="b530c7fa4f4541e8" providerId="LiveId" clId="{DA2800E3-753D-408A-A14D-07EFE5CAF8E7}" dt="2020-10-07T16:44:44.894" v="1069" actId="2711"/>
          <ac:spMkLst>
            <pc:docMk/>
            <pc:sldMk cId="1982996790" sldId="382"/>
            <ac:spMk id="2" creationId="{2251BA86-2C31-4BC8-B7E4-C655225D4B5F}"/>
          </ac:spMkLst>
        </pc:spChg>
        <pc:spChg chg="mod">
          <ac:chgData name="David Regalado" userId="b530c7fa4f4541e8" providerId="LiveId" clId="{DA2800E3-753D-408A-A14D-07EFE5CAF8E7}" dt="2020-10-07T15:51:15.545" v="592" actId="20577"/>
          <ac:spMkLst>
            <pc:docMk/>
            <pc:sldMk cId="1982996790" sldId="382"/>
            <ac:spMk id="3" creationId="{8802D0FD-5FA2-49C2-91F4-A2776CFAA21E}"/>
          </ac:spMkLst>
        </pc:spChg>
      </pc:sldChg>
      <pc:sldChg chg="modSp add mod ord">
        <pc:chgData name="David Regalado" userId="b530c7fa4f4541e8" providerId="LiveId" clId="{DA2800E3-753D-408A-A14D-07EFE5CAF8E7}" dt="2020-10-07T16:44:55.207" v="1070" actId="2711"/>
        <pc:sldMkLst>
          <pc:docMk/>
          <pc:sldMk cId="1294559054" sldId="383"/>
        </pc:sldMkLst>
        <pc:spChg chg="mod">
          <ac:chgData name="David Regalado" userId="b530c7fa4f4541e8" providerId="LiveId" clId="{DA2800E3-753D-408A-A14D-07EFE5CAF8E7}" dt="2020-10-07T16:44:55.207" v="1070" actId="2711"/>
          <ac:spMkLst>
            <pc:docMk/>
            <pc:sldMk cId="1294559054" sldId="383"/>
            <ac:spMk id="2" creationId="{2251BA86-2C31-4BC8-B7E4-C655225D4B5F}"/>
          </ac:spMkLst>
        </pc:spChg>
        <pc:spChg chg="mod">
          <ac:chgData name="David Regalado" userId="b530c7fa4f4541e8" providerId="LiveId" clId="{DA2800E3-753D-408A-A14D-07EFE5CAF8E7}" dt="2020-10-07T16:38:25.012" v="1010" actId="12"/>
          <ac:spMkLst>
            <pc:docMk/>
            <pc:sldMk cId="1294559054" sldId="383"/>
            <ac:spMk id="3" creationId="{8802D0FD-5FA2-49C2-91F4-A2776CFAA21E}"/>
          </ac:spMkLst>
        </pc:spChg>
      </pc:sldChg>
      <pc:sldChg chg="addSp delSp modSp add mod ord replId">
        <pc:chgData name="David Regalado" userId="b530c7fa4f4541e8" providerId="LiveId" clId="{DA2800E3-753D-408A-A14D-07EFE5CAF8E7}" dt="2020-10-07T16:06:14.828" v="854" actId="22"/>
        <pc:sldMkLst>
          <pc:docMk/>
          <pc:sldMk cId="810433458" sldId="384"/>
        </pc:sldMkLst>
        <pc:picChg chg="add">
          <ac:chgData name="David Regalado" userId="b530c7fa4f4541e8" providerId="LiveId" clId="{DA2800E3-753D-408A-A14D-07EFE5CAF8E7}" dt="2020-10-07T16:06:14.828" v="854" actId="22"/>
          <ac:picMkLst>
            <pc:docMk/>
            <pc:sldMk cId="810433458" sldId="384"/>
            <ac:picMk id="2" creationId="{893BF7A2-91BE-4EA7-A39C-52C2FEDEDE82}"/>
          </ac:picMkLst>
        </pc:picChg>
        <pc:picChg chg="add mod">
          <ac:chgData name="David Regalado" userId="b530c7fa4f4541e8" providerId="LiveId" clId="{DA2800E3-753D-408A-A14D-07EFE5CAF8E7}" dt="2020-10-07T15:55:27.048" v="648" actId="14100"/>
          <ac:picMkLst>
            <pc:docMk/>
            <pc:sldMk cId="810433458" sldId="384"/>
            <ac:picMk id="5" creationId="{2A84ABA6-CAF2-479A-B800-E75F5101BA03}"/>
          </ac:picMkLst>
        </pc:picChg>
        <pc:picChg chg="del">
          <ac:chgData name="David Regalado" userId="b530c7fa4f4541e8" providerId="LiveId" clId="{DA2800E3-753D-408A-A14D-07EFE5CAF8E7}" dt="2020-10-07T15:55:19.584" v="645" actId="478"/>
          <ac:picMkLst>
            <pc:docMk/>
            <pc:sldMk cId="810433458" sldId="384"/>
            <ac:picMk id="6" creationId="{89882359-95E6-4B26-B224-9EDC8043A89A}"/>
          </ac:picMkLst>
        </pc:picChg>
      </pc:sldChg>
      <pc:sldChg chg="modSp add mod ord">
        <pc:chgData name="David Regalado" userId="b530c7fa4f4541e8" providerId="LiveId" clId="{DA2800E3-753D-408A-A14D-07EFE5CAF8E7}" dt="2020-10-07T16:45:04.713" v="1071" actId="2711"/>
        <pc:sldMkLst>
          <pc:docMk/>
          <pc:sldMk cId="3641104382" sldId="385"/>
        </pc:sldMkLst>
        <pc:spChg chg="mod">
          <ac:chgData name="David Regalado" userId="b530c7fa4f4541e8" providerId="LiveId" clId="{DA2800E3-753D-408A-A14D-07EFE5CAF8E7}" dt="2020-10-07T16:45:04.713" v="1071" actId="2711"/>
          <ac:spMkLst>
            <pc:docMk/>
            <pc:sldMk cId="3641104382" sldId="385"/>
            <ac:spMk id="2" creationId="{62DD4D23-9DE5-4997-AD13-3F2FA3A52E3B}"/>
          </ac:spMkLst>
        </pc:spChg>
        <pc:spChg chg="mod">
          <ac:chgData name="David Regalado" userId="b530c7fa4f4541e8" providerId="LiveId" clId="{DA2800E3-753D-408A-A14D-07EFE5CAF8E7}" dt="2020-10-07T16:03:35.109" v="818" actId="2710"/>
          <ac:spMkLst>
            <pc:docMk/>
            <pc:sldMk cId="3641104382" sldId="385"/>
            <ac:spMk id="5" creationId="{33EC40C3-0E1C-4663-8983-BEDB53ED89F7}"/>
          </ac:spMkLst>
        </pc:spChg>
      </pc:sldChg>
      <pc:sldChg chg="modSp add mod ord">
        <pc:chgData name="David Regalado" userId="b530c7fa4f4541e8" providerId="LiveId" clId="{DA2800E3-753D-408A-A14D-07EFE5CAF8E7}" dt="2020-10-07T16:45:16.764" v="1072" actId="2711"/>
        <pc:sldMkLst>
          <pc:docMk/>
          <pc:sldMk cId="869885513" sldId="386"/>
        </pc:sldMkLst>
        <pc:spChg chg="mod">
          <ac:chgData name="David Regalado" userId="b530c7fa4f4541e8" providerId="LiveId" clId="{DA2800E3-753D-408A-A14D-07EFE5CAF8E7}" dt="2020-10-07T16:45:16.764" v="1072" actId="2711"/>
          <ac:spMkLst>
            <pc:docMk/>
            <pc:sldMk cId="869885513" sldId="386"/>
            <ac:spMk id="2" creationId="{62DD4D23-9DE5-4997-AD13-3F2FA3A52E3B}"/>
          </ac:spMkLst>
        </pc:spChg>
        <pc:spChg chg="mod">
          <ac:chgData name="David Regalado" userId="b530c7fa4f4541e8" providerId="LiveId" clId="{DA2800E3-753D-408A-A14D-07EFE5CAF8E7}" dt="2020-10-07T16:38:36.435" v="1011" actId="2711"/>
          <ac:spMkLst>
            <pc:docMk/>
            <pc:sldMk cId="869885513" sldId="386"/>
            <ac:spMk id="5" creationId="{33EC40C3-0E1C-4663-8983-BEDB53ED89F7}"/>
          </ac:spMkLst>
        </pc:spChg>
      </pc:sldChg>
      <pc:sldChg chg="addSp modSp new mod setBg">
        <pc:chgData name="David Regalado" userId="b530c7fa4f4541e8" providerId="LiveId" clId="{DA2800E3-753D-408A-A14D-07EFE5CAF8E7}" dt="2020-10-07T16:42:13.895" v="1054" actId="404"/>
        <pc:sldMkLst>
          <pc:docMk/>
          <pc:sldMk cId="1072067364" sldId="387"/>
        </pc:sldMkLst>
        <pc:spChg chg="mod">
          <ac:chgData name="David Regalado" userId="b530c7fa4f4541e8" providerId="LiveId" clId="{DA2800E3-753D-408A-A14D-07EFE5CAF8E7}" dt="2020-10-07T16:42:13.895" v="1054" actId="404"/>
          <ac:spMkLst>
            <pc:docMk/>
            <pc:sldMk cId="1072067364" sldId="387"/>
            <ac:spMk id="2" creationId="{63F5A2DE-53DD-44D9-81AD-53AD9915E370}"/>
          </ac:spMkLst>
        </pc:spChg>
        <pc:spChg chg="mod">
          <ac:chgData name="David Regalado" userId="b530c7fa4f4541e8" providerId="LiveId" clId="{DA2800E3-753D-408A-A14D-07EFE5CAF8E7}" dt="2020-10-07T16:19:33.216" v="870" actId="20577"/>
          <ac:spMkLst>
            <pc:docMk/>
            <pc:sldMk cId="1072067364" sldId="387"/>
            <ac:spMk id="3" creationId="{46D16E9C-0838-42AE-BD5E-3DABBF42618F}"/>
          </ac:spMkLst>
        </pc:spChg>
        <pc:spChg chg="mod">
          <ac:chgData name="David Regalado" userId="b530c7fa4f4541e8" providerId="LiveId" clId="{DA2800E3-753D-408A-A14D-07EFE5CAF8E7}" dt="2020-10-07T16:18:22.648" v="856" actId="26606"/>
          <ac:spMkLst>
            <pc:docMk/>
            <pc:sldMk cId="1072067364" sldId="387"/>
            <ac:spMk id="4" creationId="{971DDAA0-3646-4D67-A56C-F9780C8DD7EA}"/>
          </ac:spMkLst>
        </pc:spChg>
        <pc:spChg chg="add">
          <ac:chgData name="David Regalado" userId="b530c7fa4f4541e8" providerId="LiveId" clId="{DA2800E3-753D-408A-A14D-07EFE5CAF8E7}" dt="2020-10-07T16:18:22.648" v="856" actId="26606"/>
          <ac:spMkLst>
            <pc:docMk/>
            <pc:sldMk cId="1072067364" sldId="387"/>
            <ac:spMk id="9" creationId="{3B854194-185D-494D-905C-7C7CB2E30F6E}"/>
          </ac:spMkLst>
        </pc:spChg>
        <pc:spChg chg="add">
          <ac:chgData name="David Regalado" userId="b530c7fa4f4541e8" providerId="LiveId" clId="{DA2800E3-753D-408A-A14D-07EFE5CAF8E7}" dt="2020-10-07T16:18:22.648" v="856" actId="26606"/>
          <ac:spMkLst>
            <pc:docMk/>
            <pc:sldMk cId="1072067364" sldId="387"/>
            <ac:spMk id="11" creationId="{B4F5FA0D-0104-4987-8241-EFF7C85B88DE}"/>
          </ac:spMkLst>
        </pc:spChg>
        <pc:picChg chg="add">
          <ac:chgData name="David Regalado" userId="b530c7fa4f4541e8" providerId="LiveId" clId="{DA2800E3-753D-408A-A14D-07EFE5CAF8E7}" dt="2020-10-07T16:18:22.648" v="856" actId="26606"/>
          <ac:picMkLst>
            <pc:docMk/>
            <pc:sldMk cId="1072067364" sldId="387"/>
            <ac:picMk id="13" creationId="{2897127E-6CEF-446C-BE87-93B7C46E49D1}"/>
          </ac:picMkLst>
        </pc:picChg>
      </pc:sldChg>
      <pc:sldChg chg="modSp add mod">
        <pc:chgData name="David Regalado" userId="b530c7fa4f4541e8" providerId="LiveId" clId="{DA2800E3-753D-408A-A14D-07EFE5CAF8E7}" dt="2020-10-07T16:43:02.811" v="1059" actId="2711"/>
        <pc:sldMkLst>
          <pc:docMk/>
          <pc:sldMk cId="1841490081" sldId="388"/>
        </pc:sldMkLst>
        <pc:spChg chg="mod">
          <ac:chgData name="David Regalado" userId="b530c7fa4f4541e8" providerId="LiveId" clId="{DA2800E3-753D-408A-A14D-07EFE5CAF8E7}" dt="2020-10-07T16:43:02.811" v="1059" actId="2711"/>
          <ac:spMkLst>
            <pc:docMk/>
            <pc:sldMk cId="1841490081" sldId="388"/>
            <ac:spMk id="2" creationId="{62DD4D23-9DE5-4997-AD13-3F2FA3A52E3B}"/>
          </ac:spMkLst>
        </pc:spChg>
        <pc:spChg chg="mod">
          <ac:chgData name="David Regalado" userId="b530c7fa4f4541e8" providerId="LiveId" clId="{DA2800E3-753D-408A-A14D-07EFE5CAF8E7}" dt="2020-10-07T16:36:27.121" v="990" actId="404"/>
          <ac:spMkLst>
            <pc:docMk/>
            <pc:sldMk cId="1841490081" sldId="388"/>
            <ac:spMk id="5" creationId="{33EC40C3-0E1C-4663-8983-BEDB53ED89F7}"/>
          </ac:spMkLst>
        </pc:spChg>
      </pc:sldChg>
      <pc:sldChg chg="modSp add mod">
        <pc:chgData name="David Regalado" userId="b530c7fa4f4541e8" providerId="LiveId" clId="{DA2800E3-753D-408A-A14D-07EFE5CAF8E7}" dt="2020-10-07T16:42:54.895" v="1058" actId="2711"/>
        <pc:sldMkLst>
          <pc:docMk/>
          <pc:sldMk cId="466945963" sldId="389"/>
        </pc:sldMkLst>
        <pc:spChg chg="mod">
          <ac:chgData name="David Regalado" userId="b530c7fa4f4541e8" providerId="LiveId" clId="{DA2800E3-753D-408A-A14D-07EFE5CAF8E7}" dt="2020-10-07T16:42:54.895" v="1058" actId="2711"/>
          <ac:spMkLst>
            <pc:docMk/>
            <pc:sldMk cId="466945963" sldId="389"/>
            <ac:spMk id="2" creationId="{62DD4D23-9DE5-4997-AD13-3F2FA3A52E3B}"/>
          </ac:spMkLst>
        </pc:spChg>
        <pc:spChg chg="mod">
          <ac:chgData name="David Regalado" userId="b530c7fa4f4541e8" providerId="LiveId" clId="{DA2800E3-753D-408A-A14D-07EFE5CAF8E7}" dt="2020-10-07T16:36:13.786" v="988" actId="14100"/>
          <ac:spMkLst>
            <pc:docMk/>
            <pc:sldMk cId="466945963" sldId="389"/>
            <ac:spMk id="5" creationId="{33EC40C3-0E1C-4663-8983-BEDB53ED89F7}"/>
          </ac:spMkLst>
        </pc:spChg>
      </pc:sldChg>
      <pc:sldChg chg="modSp add mod">
        <pc:chgData name="David Regalado" userId="b530c7fa4f4541e8" providerId="LiveId" clId="{DA2800E3-753D-408A-A14D-07EFE5CAF8E7}" dt="2020-10-07T16:43:16.582" v="1063" actId="27636"/>
        <pc:sldMkLst>
          <pc:docMk/>
          <pc:sldMk cId="244701495" sldId="390"/>
        </pc:sldMkLst>
        <pc:spChg chg="mod">
          <ac:chgData name="David Regalado" userId="b530c7fa4f4541e8" providerId="LiveId" clId="{DA2800E3-753D-408A-A14D-07EFE5CAF8E7}" dt="2020-10-07T16:43:16.582" v="1063" actId="27636"/>
          <ac:spMkLst>
            <pc:docMk/>
            <pc:sldMk cId="244701495" sldId="390"/>
            <ac:spMk id="2" creationId="{62DD4D23-9DE5-4997-AD13-3F2FA3A52E3B}"/>
          </ac:spMkLst>
        </pc:spChg>
        <pc:spChg chg="mod">
          <ac:chgData name="David Regalado" userId="b530c7fa4f4541e8" providerId="LiveId" clId="{DA2800E3-753D-408A-A14D-07EFE5CAF8E7}" dt="2020-10-07T16:37:14.337" v="1000" actId="12"/>
          <ac:spMkLst>
            <pc:docMk/>
            <pc:sldMk cId="244701495" sldId="390"/>
            <ac:spMk id="5" creationId="{33EC40C3-0E1C-4663-8983-BEDB53ED89F7}"/>
          </ac:spMkLst>
        </pc:spChg>
      </pc:sldChg>
      <pc:sldChg chg="addSp delSp modSp add mod">
        <pc:chgData name="David Regalado" userId="b530c7fa4f4541e8" providerId="LiveId" clId="{DA2800E3-753D-408A-A14D-07EFE5CAF8E7}" dt="2020-10-08T10:41:38.437" v="1306" actId="478"/>
        <pc:sldMkLst>
          <pc:docMk/>
          <pc:sldMk cId="1925432185" sldId="391"/>
        </pc:sldMkLst>
        <pc:spChg chg="mod">
          <ac:chgData name="David Regalado" userId="b530c7fa4f4541e8" providerId="LiveId" clId="{DA2800E3-753D-408A-A14D-07EFE5CAF8E7}" dt="2020-10-08T10:40:51.006" v="1301" actId="6549"/>
          <ac:spMkLst>
            <pc:docMk/>
            <pc:sldMk cId="1925432185" sldId="391"/>
            <ac:spMk id="2" creationId="{2251BA86-2C31-4BC8-B7E4-C655225D4B5F}"/>
          </ac:spMkLst>
        </pc:spChg>
        <pc:spChg chg="add del mod">
          <ac:chgData name="David Regalado" userId="b530c7fa4f4541e8" providerId="LiveId" clId="{DA2800E3-753D-408A-A14D-07EFE5CAF8E7}" dt="2020-10-08T10:41:38.437" v="1306" actId="478"/>
          <ac:spMkLst>
            <pc:docMk/>
            <pc:sldMk cId="1925432185" sldId="391"/>
            <ac:spMk id="3" creationId="{8802D0FD-5FA2-49C2-91F4-A2776CFAA21E}"/>
          </ac:spMkLst>
        </pc:spChg>
        <pc:spChg chg="add del mod">
          <ac:chgData name="David Regalado" userId="b530c7fa4f4541e8" providerId="LiveId" clId="{DA2800E3-753D-408A-A14D-07EFE5CAF8E7}" dt="2020-10-08T10:41:38.437" v="1306" actId="478"/>
          <ac:spMkLst>
            <pc:docMk/>
            <pc:sldMk cId="1925432185" sldId="391"/>
            <ac:spMk id="6" creationId="{0AA281BF-51B9-461C-A120-06E28F289C35}"/>
          </ac:spMkLst>
        </pc:spChg>
      </pc:sldChg>
      <pc:sldChg chg="modSp add mod ord">
        <pc:chgData name="David Regalado" userId="b530c7fa4f4541e8" providerId="LiveId" clId="{DA2800E3-753D-408A-A14D-07EFE5CAF8E7}" dt="2020-10-08T10:21:40.305" v="1189" actId="27636"/>
        <pc:sldMkLst>
          <pc:docMk/>
          <pc:sldMk cId="4094817704" sldId="392"/>
        </pc:sldMkLst>
        <pc:spChg chg="mod">
          <ac:chgData name="David Regalado" userId="b530c7fa4f4541e8" providerId="LiveId" clId="{DA2800E3-753D-408A-A14D-07EFE5CAF8E7}" dt="2020-10-08T10:20:32.233" v="1182"/>
          <ac:spMkLst>
            <pc:docMk/>
            <pc:sldMk cId="4094817704" sldId="392"/>
            <ac:spMk id="2" creationId="{62DD4D23-9DE5-4997-AD13-3F2FA3A52E3B}"/>
          </ac:spMkLst>
        </pc:spChg>
        <pc:spChg chg="mod">
          <ac:chgData name="David Regalado" userId="b530c7fa4f4541e8" providerId="LiveId" clId="{DA2800E3-753D-408A-A14D-07EFE5CAF8E7}" dt="2020-10-08T10:21:40.305" v="1189" actId="27636"/>
          <ac:spMkLst>
            <pc:docMk/>
            <pc:sldMk cId="4094817704" sldId="392"/>
            <ac:spMk id="5" creationId="{33EC40C3-0E1C-4663-8983-BEDB53ED89F7}"/>
          </ac:spMkLst>
        </pc:spChg>
      </pc:sldChg>
      <pc:sldChg chg="add del">
        <pc:chgData name="David Regalado" userId="b530c7fa4f4541e8" providerId="LiveId" clId="{DA2800E3-753D-408A-A14D-07EFE5CAF8E7}" dt="2020-10-08T10:41:40.671" v="1307" actId="47"/>
        <pc:sldMkLst>
          <pc:docMk/>
          <pc:sldMk cId="980618658"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4367A-9BA2-48CC-9FCB-B5BE6D213B69}" type="datetimeFigureOut">
              <a:rPr lang="es-ES" smtClean="0"/>
              <a:pPr/>
              <a:t>18/03/2021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F948B-DFE9-4209-816E-22BD92F122A2}" type="slidenum">
              <a:rPr lang="es-ES" smtClean="0"/>
              <a:pPr/>
              <a:t>‹Nº›</a:t>
            </a:fld>
            <a:endParaRPr lang="es-ES"/>
          </a:p>
        </p:txBody>
      </p:sp>
    </p:spTree>
    <p:extLst>
      <p:ext uri="{BB962C8B-B14F-4D97-AF65-F5344CB8AC3E}">
        <p14:creationId xmlns:p14="http://schemas.microsoft.com/office/powerpoint/2010/main" val="403015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94F5E-6794-42CE-8331-0B39E3B88F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AB06E6-B5E5-4BD1-ABCC-FE43731BA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C90A836-B721-4BC8-81A8-342EA00C5F21}"/>
              </a:ext>
            </a:extLst>
          </p:cNvPr>
          <p:cNvSpPr>
            <a:spLocks noGrp="1"/>
          </p:cNvSpPr>
          <p:nvPr>
            <p:ph type="dt" sz="half" idx="10"/>
          </p:nvPr>
        </p:nvSpPr>
        <p:spPr/>
        <p:txBody>
          <a:bodyPr/>
          <a:lstStyle/>
          <a:p>
            <a:fld id="{07565058-D56C-476C-8C29-6A9C2E727EEE}" type="datetime1">
              <a:rPr lang="es-ES" smtClean="0"/>
              <a:pPr/>
              <a:t>18/03/2021</a:t>
            </a:fld>
            <a:endParaRPr lang="es-ES"/>
          </a:p>
        </p:txBody>
      </p:sp>
      <p:sp>
        <p:nvSpPr>
          <p:cNvPr id="5" name="Marcador de pie de página 4">
            <a:extLst>
              <a:ext uri="{FF2B5EF4-FFF2-40B4-BE49-F238E27FC236}">
                <a16:creationId xmlns:a16="http://schemas.microsoft.com/office/drawing/2014/main" id="{2CA59D6B-D5E2-40D8-A998-847B6260BE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9C0FCB7-007F-4A98-B63F-A13162066BBF}"/>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38221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131F9-1E59-44E6-9149-8BF3110A80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CEF6D74-6D5F-4452-BA3E-DC8B3218D8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1DFDA8-E91B-44D8-96DB-CC55F3DE4C31}"/>
              </a:ext>
            </a:extLst>
          </p:cNvPr>
          <p:cNvSpPr>
            <a:spLocks noGrp="1"/>
          </p:cNvSpPr>
          <p:nvPr>
            <p:ph type="dt" sz="half" idx="10"/>
          </p:nvPr>
        </p:nvSpPr>
        <p:spPr/>
        <p:txBody>
          <a:bodyPr/>
          <a:lstStyle/>
          <a:p>
            <a:fld id="{529FF7ED-D65C-4164-B047-0812DAFB50A3}" type="datetime1">
              <a:rPr lang="es-ES" smtClean="0"/>
              <a:pPr/>
              <a:t>18/03/2021</a:t>
            </a:fld>
            <a:endParaRPr lang="es-ES"/>
          </a:p>
        </p:txBody>
      </p:sp>
      <p:sp>
        <p:nvSpPr>
          <p:cNvPr id="5" name="Marcador de pie de página 4">
            <a:extLst>
              <a:ext uri="{FF2B5EF4-FFF2-40B4-BE49-F238E27FC236}">
                <a16:creationId xmlns:a16="http://schemas.microsoft.com/office/drawing/2014/main" id="{344F3938-6BE9-455E-826F-FECC5D003D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D0380-6C6A-473D-83E4-84732385E307}"/>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39457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F7ED9A-0051-4E1B-BF22-95D81654F7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3FE357B-199A-4A42-8D49-1A940DE3F8D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5BB9B6-ECF2-42CC-BAEB-38134E096992}"/>
              </a:ext>
            </a:extLst>
          </p:cNvPr>
          <p:cNvSpPr>
            <a:spLocks noGrp="1"/>
          </p:cNvSpPr>
          <p:nvPr>
            <p:ph type="dt" sz="half" idx="10"/>
          </p:nvPr>
        </p:nvSpPr>
        <p:spPr/>
        <p:txBody>
          <a:bodyPr/>
          <a:lstStyle/>
          <a:p>
            <a:fld id="{96FBD9A9-7D95-43D7-9C55-9ABA66568983}" type="datetime1">
              <a:rPr lang="es-ES" smtClean="0"/>
              <a:pPr/>
              <a:t>18/03/2021</a:t>
            </a:fld>
            <a:endParaRPr lang="es-ES"/>
          </a:p>
        </p:txBody>
      </p:sp>
      <p:sp>
        <p:nvSpPr>
          <p:cNvPr id="5" name="Marcador de pie de página 4">
            <a:extLst>
              <a:ext uri="{FF2B5EF4-FFF2-40B4-BE49-F238E27FC236}">
                <a16:creationId xmlns:a16="http://schemas.microsoft.com/office/drawing/2014/main" id="{EB8F9A1D-383A-43E4-956D-F23431A548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71047A6-2E0D-44CC-84F4-B84F07538026}"/>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130341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921D5-D3D8-4AC6-831E-55766027FF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E007EB-315D-407F-B976-7A7EDF1CBE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2A78A5-C454-4B29-891F-B432334190C6}"/>
              </a:ext>
            </a:extLst>
          </p:cNvPr>
          <p:cNvSpPr>
            <a:spLocks noGrp="1"/>
          </p:cNvSpPr>
          <p:nvPr>
            <p:ph type="dt" sz="half" idx="10"/>
          </p:nvPr>
        </p:nvSpPr>
        <p:spPr/>
        <p:txBody>
          <a:bodyPr/>
          <a:lstStyle/>
          <a:p>
            <a:fld id="{17719138-A32F-4F82-A4D7-5D0368A6E79C}" type="datetime1">
              <a:rPr lang="es-ES" smtClean="0"/>
              <a:pPr/>
              <a:t>18/03/2021</a:t>
            </a:fld>
            <a:endParaRPr lang="es-ES"/>
          </a:p>
        </p:txBody>
      </p:sp>
      <p:sp>
        <p:nvSpPr>
          <p:cNvPr id="5" name="Marcador de pie de página 4">
            <a:extLst>
              <a:ext uri="{FF2B5EF4-FFF2-40B4-BE49-F238E27FC236}">
                <a16:creationId xmlns:a16="http://schemas.microsoft.com/office/drawing/2014/main" id="{FF412EF4-7195-49F4-B537-93D5C059C4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3E565D0-C1D5-4DD1-A8C2-62AD1B0478E8}"/>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38527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17ECC-4779-406F-8864-89BB3E7355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6395C98-A154-4112-A8A4-F29DF6D04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A34663-6E9E-41B0-977A-3BA76EE5BA0C}"/>
              </a:ext>
            </a:extLst>
          </p:cNvPr>
          <p:cNvSpPr>
            <a:spLocks noGrp="1"/>
          </p:cNvSpPr>
          <p:nvPr>
            <p:ph type="dt" sz="half" idx="10"/>
          </p:nvPr>
        </p:nvSpPr>
        <p:spPr/>
        <p:txBody>
          <a:bodyPr/>
          <a:lstStyle/>
          <a:p>
            <a:fld id="{4030F63B-9F86-44B8-A3F8-5432316E2C4E}" type="datetime1">
              <a:rPr lang="es-ES" smtClean="0"/>
              <a:pPr/>
              <a:t>18/03/2021</a:t>
            </a:fld>
            <a:endParaRPr lang="es-ES"/>
          </a:p>
        </p:txBody>
      </p:sp>
      <p:sp>
        <p:nvSpPr>
          <p:cNvPr id="5" name="Marcador de pie de página 4">
            <a:extLst>
              <a:ext uri="{FF2B5EF4-FFF2-40B4-BE49-F238E27FC236}">
                <a16:creationId xmlns:a16="http://schemas.microsoft.com/office/drawing/2014/main" id="{492027B9-D6EF-4746-A290-0B24E1B6C3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C91010-B280-4A19-9A49-BD9BDC8F2DDE}"/>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223439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119A3-ED4D-4DC2-9758-D16E665E30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5107ED-76FC-4C95-A226-3516A85BF5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596078B-2A3E-475E-ABE4-66BCE11B58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3273A1-5CEB-49E9-AFD3-C37D9D26DAE2}"/>
              </a:ext>
            </a:extLst>
          </p:cNvPr>
          <p:cNvSpPr>
            <a:spLocks noGrp="1"/>
          </p:cNvSpPr>
          <p:nvPr>
            <p:ph type="dt" sz="half" idx="10"/>
          </p:nvPr>
        </p:nvSpPr>
        <p:spPr/>
        <p:txBody>
          <a:bodyPr/>
          <a:lstStyle/>
          <a:p>
            <a:fld id="{8ED28219-A586-4B05-A540-7190E810BF9A}" type="datetime1">
              <a:rPr lang="es-ES" smtClean="0"/>
              <a:pPr/>
              <a:t>18/03/2021</a:t>
            </a:fld>
            <a:endParaRPr lang="es-ES"/>
          </a:p>
        </p:txBody>
      </p:sp>
      <p:sp>
        <p:nvSpPr>
          <p:cNvPr id="6" name="Marcador de pie de página 5">
            <a:extLst>
              <a:ext uri="{FF2B5EF4-FFF2-40B4-BE49-F238E27FC236}">
                <a16:creationId xmlns:a16="http://schemas.microsoft.com/office/drawing/2014/main" id="{71313E8F-F0CC-4694-A4F6-B9CAD83651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5703CD-014B-4649-8E22-02917222F662}"/>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147943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76AB6-DA48-4001-BD5D-D47BD8E3243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E0E82A-6DCF-4805-8BC0-D79DB95CA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59CB1F-FE98-4CA6-9E80-01E6F475A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E2161F7-C1EE-49CD-8A04-C9097344C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9A064B-758E-43F2-A6B6-6474AD83158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5C70425-BA13-4CC5-B7FC-9E349A217A6F}"/>
              </a:ext>
            </a:extLst>
          </p:cNvPr>
          <p:cNvSpPr>
            <a:spLocks noGrp="1"/>
          </p:cNvSpPr>
          <p:nvPr>
            <p:ph type="dt" sz="half" idx="10"/>
          </p:nvPr>
        </p:nvSpPr>
        <p:spPr/>
        <p:txBody>
          <a:bodyPr/>
          <a:lstStyle/>
          <a:p>
            <a:fld id="{8EDEB4BB-A6B9-4C97-94E7-DCD8F6E6750F}" type="datetime1">
              <a:rPr lang="es-ES" smtClean="0"/>
              <a:pPr/>
              <a:t>18/03/2021</a:t>
            </a:fld>
            <a:endParaRPr lang="es-ES"/>
          </a:p>
        </p:txBody>
      </p:sp>
      <p:sp>
        <p:nvSpPr>
          <p:cNvPr id="8" name="Marcador de pie de página 7">
            <a:extLst>
              <a:ext uri="{FF2B5EF4-FFF2-40B4-BE49-F238E27FC236}">
                <a16:creationId xmlns:a16="http://schemas.microsoft.com/office/drawing/2014/main" id="{CE74853F-AC0E-4691-9539-EC317050A1E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1F7E976-AE67-48B8-B079-CBBE52E626E2}"/>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232416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DACB6-838D-4114-9A5B-B19EEC2A913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DC2550-68FB-4B5A-80FA-145305047D1D}"/>
              </a:ext>
            </a:extLst>
          </p:cNvPr>
          <p:cNvSpPr>
            <a:spLocks noGrp="1"/>
          </p:cNvSpPr>
          <p:nvPr>
            <p:ph type="dt" sz="half" idx="10"/>
          </p:nvPr>
        </p:nvSpPr>
        <p:spPr/>
        <p:txBody>
          <a:bodyPr/>
          <a:lstStyle/>
          <a:p>
            <a:fld id="{56BABE76-A414-432F-88CA-8D6A76F12B8F}" type="datetime1">
              <a:rPr lang="es-ES" smtClean="0"/>
              <a:pPr/>
              <a:t>18/03/2021</a:t>
            </a:fld>
            <a:endParaRPr lang="es-ES"/>
          </a:p>
        </p:txBody>
      </p:sp>
      <p:sp>
        <p:nvSpPr>
          <p:cNvPr id="4" name="Marcador de pie de página 3">
            <a:extLst>
              <a:ext uri="{FF2B5EF4-FFF2-40B4-BE49-F238E27FC236}">
                <a16:creationId xmlns:a16="http://schemas.microsoft.com/office/drawing/2014/main" id="{CE5497D5-4CDF-44BB-B92E-B543136C406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268B63-2BB9-4DB4-AE5D-E6BC8AB3FE60}"/>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290706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614D3C-16C6-45E3-89AF-D1FE7C941877}"/>
              </a:ext>
            </a:extLst>
          </p:cNvPr>
          <p:cNvSpPr>
            <a:spLocks noGrp="1"/>
          </p:cNvSpPr>
          <p:nvPr>
            <p:ph type="dt" sz="half" idx="10"/>
          </p:nvPr>
        </p:nvSpPr>
        <p:spPr/>
        <p:txBody>
          <a:bodyPr/>
          <a:lstStyle/>
          <a:p>
            <a:fld id="{EDC6CA4C-91E6-48FF-8EFE-23983A4032B9}" type="datetime1">
              <a:rPr lang="es-ES" smtClean="0"/>
              <a:pPr/>
              <a:t>18/03/2021</a:t>
            </a:fld>
            <a:endParaRPr lang="es-ES"/>
          </a:p>
        </p:txBody>
      </p:sp>
      <p:sp>
        <p:nvSpPr>
          <p:cNvPr id="3" name="Marcador de pie de página 2">
            <a:extLst>
              <a:ext uri="{FF2B5EF4-FFF2-40B4-BE49-F238E27FC236}">
                <a16:creationId xmlns:a16="http://schemas.microsoft.com/office/drawing/2014/main" id="{51C3B78D-529D-47C6-92F2-156A14559D6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7CF917D-6C2D-429B-A314-15EA3011A251}"/>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4386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9ADB4-7E22-4408-8F43-EC8EF30F1D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EAE633-5412-4CFC-9F2B-915A31211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807816E-915D-4D46-8B4B-1835F420D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5671393-FED4-48DD-9BB3-4620FB693838}"/>
              </a:ext>
            </a:extLst>
          </p:cNvPr>
          <p:cNvSpPr>
            <a:spLocks noGrp="1"/>
          </p:cNvSpPr>
          <p:nvPr>
            <p:ph type="dt" sz="half" idx="10"/>
          </p:nvPr>
        </p:nvSpPr>
        <p:spPr/>
        <p:txBody>
          <a:bodyPr/>
          <a:lstStyle/>
          <a:p>
            <a:fld id="{4E0A4D28-3BBA-4222-A62A-EB59EC044102}" type="datetime1">
              <a:rPr lang="es-ES" smtClean="0"/>
              <a:pPr/>
              <a:t>18/03/2021</a:t>
            </a:fld>
            <a:endParaRPr lang="es-ES"/>
          </a:p>
        </p:txBody>
      </p:sp>
      <p:sp>
        <p:nvSpPr>
          <p:cNvPr id="6" name="Marcador de pie de página 5">
            <a:extLst>
              <a:ext uri="{FF2B5EF4-FFF2-40B4-BE49-F238E27FC236}">
                <a16:creationId xmlns:a16="http://schemas.microsoft.com/office/drawing/2014/main" id="{84857EF5-8F63-41EA-AC60-2AB6B08817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099C4-7581-4F39-B852-D577B3623525}"/>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423693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BB1E8-035A-4D71-88B7-9CE8169EAC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6800CF4-4168-45A1-9742-E5D251B95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80F0118-8043-4517-BEB2-426CA1DE2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52FD19-8C49-4770-8F75-7BACE307D3B9}"/>
              </a:ext>
            </a:extLst>
          </p:cNvPr>
          <p:cNvSpPr>
            <a:spLocks noGrp="1"/>
          </p:cNvSpPr>
          <p:nvPr>
            <p:ph type="dt" sz="half" idx="10"/>
          </p:nvPr>
        </p:nvSpPr>
        <p:spPr/>
        <p:txBody>
          <a:bodyPr/>
          <a:lstStyle/>
          <a:p>
            <a:fld id="{15C83AE1-8343-45F3-BA29-9C32E787DB39}" type="datetime1">
              <a:rPr lang="es-ES" smtClean="0"/>
              <a:pPr/>
              <a:t>18/03/2021</a:t>
            </a:fld>
            <a:endParaRPr lang="es-ES"/>
          </a:p>
        </p:txBody>
      </p:sp>
      <p:sp>
        <p:nvSpPr>
          <p:cNvPr id="6" name="Marcador de pie de página 5">
            <a:extLst>
              <a:ext uri="{FF2B5EF4-FFF2-40B4-BE49-F238E27FC236}">
                <a16:creationId xmlns:a16="http://schemas.microsoft.com/office/drawing/2014/main" id="{C6B6DD98-3CFC-47B9-97DC-FEFA2F6219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AFE497C-9145-4411-B433-6276DBAD1C5B}"/>
              </a:ext>
            </a:extLst>
          </p:cNvPr>
          <p:cNvSpPr>
            <a:spLocks noGrp="1"/>
          </p:cNvSpPr>
          <p:nvPr>
            <p:ph type="sldNum" sz="quarter" idx="12"/>
          </p:nvPr>
        </p:nvSpPr>
        <p:spPr/>
        <p:txBody>
          <a:bodyPr/>
          <a:lstStyle/>
          <a:p>
            <a:fld id="{9140C932-A5FA-48E1-A582-3FACE23349A8}" type="slidenum">
              <a:rPr lang="es-ES" smtClean="0"/>
              <a:pPr/>
              <a:t>‹Nº›</a:t>
            </a:fld>
            <a:endParaRPr lang="es-ES"/>
          </a:p>
        </p:txBody>
      </p:sp>
    </p:spTree>
    <p:extLst>
      <p:ext uri="{BB962C8B-B14F-4D97-AF65-F5344CB8AC3E}">
        <p14:creationId xmlns:p14="http://schemas.microsoft.com/office/powerpoint/2010/main" val="9002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C23EEC-3B9D-4A9F-97DB-EC9A7D0A71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1759A4-AAC5-4D01-BAEE-9D9715A2B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B037C-5B9D-49D3-BED4-53CDD7A97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1DCA5-569D-47F2-9BDC-9B1BB3E5374C}" type="datetime1">
              <a:rPr lang="es-ES" smtClean="0"/>
              <a:pPr/>
              <a:t>18/03/2021</a:t>
            </a:fld>
            <a:endParaRPr lang="es-ES"/>
          </a:p>
        </p:txBody>
      </p:sp>
      <p:sp>
        <p:nvSpPr>
          <p:cNvPr id="5" name="Marcador de pie de página 4">
            <a:extLst>
              <a:ext uri="{FF2B5EF4-FFF2-40B4-BE49-F238E27FC236}">
                <a16:creationId xmlns:a16="http://schemas.microsoft.com/office/drawing/2014/main" id="{B1554C22-7428-471B-9552-A49043863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4659599-CA40-48E4-9617-E7D8FD50C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0C932-A5FA-48E1-A582-3FACE23349A8}" type="slidenum">
              <a:rPr lang="es-ES" smtClean="0"/>
              <a:pPr/>
              <a:t>‹Nº›</a:t>
            </a:fld>
            <a:endParaRPr lang="es-ES"/>
          </a:p>
        </p:txBody>
      </p:sp>
    </p:spTree>
    <p:extLst>
      <p:ext uri="{BB962C8B-B14F-4D97-AF65-F5344CB8AC3E}">
        <p14:creationId xmlns:p14="http://schemas.microsoft.com/office/powerpoint/2010/main" val="357268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genciatributaria.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montornes.cat/seu_electronica/serveis-i-tramits/pagina-tramits" TargetMode="External"/><Relationship Id="rId4" Type="http://schemas.openxmlformats.org/officeDocument/2006/relationships/hyperlink" Target="http://web.gencat.cat/ca/tramit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ert.fnmt.es/certificado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CF9FCD7-24AC-4B1C-AC1E-16AC676534A8}"/>
              </a:ext>
            </a:extLst>
          </p:cNvPr>
          <p:cNvSpPr>
            <a:spLocks noGrp="1"/>
          </p:cNvSpPr>
          <p:nvPr>
            <p:ph type="ctrTitle"/>
          </p:nvPr>
        </p:nvSpPr>
        <p:spPr>
          <a:xfrm>
            <a:off x="2349305" y="2043663"/>
            <a:ext cx="7244861" cy="2031055"/>
          </a:xfrm>
        </p:spPr>
        <p:txBody>
          <a:bodyPr>
            <a:noAutofit/>
          </a:bodyPr>
          <a:lstStyle/>
          <a:p>
            <a:r>
              <a:rPr lang="ca-ES" sz="4800" dirty="0">
                <a:solidFill>
                  <a:srgbClr val="FFFFFF"/>
                </a:solidFill>
                <a:latin typeface="Arial" panose="020B0604020202020204" pitchFamily="34" charset="0"/>
                <a:cs typeface="Arial" panose="020B0604020202020204" pitchFamily="34" charset="0"/>
              </a:rPr>
              <a:t>TALLER DE TRAMITACIÓ ELECTRÒNICA</a:t>
            </a:r>
            <a:r>
              <a:rPr lang="es-ES" sz="4800" dirty="0">
                <a:solidFill>
                  <a:srgbClr val="FFFFFF"/>
                </a:solidFill>
                <a:latin typeface="Arial" panose="020B0604020202020204" pitchFamily="34" charset="0"/>
                <a:cs typeface="Arial" panose="020B0604020202020204" pitchFamily="34" charset="0"/>
              </a:rPr>
              <a:t> </a:t>
            </a:r>
            <a:br>
              <a:rPr lang="es-ES" sz="4800" dirty="0">
                <a:solidFill>
                  <a:srgbClr val="FFFFFF"/>
                </a:solidFill>
                <a:latin typeface="Arial" panose="020B0604020202020204" pitchFamily="34" charset="0"/>
                <a:cs typeface="Arial" panose="020B0604020202020204" pitchFamily="34" charset="0"/>
              </a:rPr>
            </a:br>
            <a:r>
              <a:rPr lang="es-ES" sz="4800" dirty="0">
                <a:solidFill>
                  <a:srgbClr val="FFFFFF"/>
                </a:solidFill>
                <a:latin typeface="Arial" panose="020B0604020202020204" pitchFamily="34" charset="0"/>
                <a:cs typeface="Arial" panose="020B0604020202020204" pitchFamily="34" charset="0"/>
              </a:rPr>
              <a:t>Montornès del Vallès</a:t>
            </a:r>
          </a:p>
        </p:txBody>
      </p:sp>
      <p:sp>
        <p:nvSpPr>
          <p:cNvPr id="3" name="Subtítulo 2">
            <a:extLst>
              <a:ext uri="{FF2B5EF4-FFF2-40B4-BE49-F238E27FC236}">
                <a16:creationId xmlns:a16="http://schemas.microsoft.com/office/drawing/2014/main" id="{C0884923-63F2-4C55-9B71-19C97673A1B1}"/>
              </a:ext>
            </a:extLst>
          </p:cNvPr>
          <p:cNvSpPr>
            <a:spLocks noGrp="1"/>
          </p:cNvSpPr>
          <p:nvPr>
            <p:ph type="subTitle" idx="1"/>
          </p:nvPr>
        </p:nvSpPr>
        <p:spPr>
          <a:xfrm>
            <a:off x="3043403" y="4165834"/>
            <a:ext cx="6105194" cy="682079"/>
          </a:xfrm>
        </p:spPr>
        <p:txBody>
          <a:bodyPr>
            <a:normAutofit fontScale="85000" lnSpcReduction="20000"/>
          </a:bodyPr>
          <a:lstStyle/>
          <a:p>
            <a:r>
              <a:rPr lang="es-ES" dirty="0">
                <a:solidFill>
                  <a:srgbClr val="FFFFFF"/>
                </a:solidFill>
                <a:latin typeface="Arial" panose="020B0604020202020204" pitchFamily="34" charset="0"/>
                <a:cs typeface="Arial" panose="020B0604020202020204" pitchFamily="34" charset="0"/>
              </a:rPr>
              <a:t>DAVID REGALADO TEIXIDÓ</a:t>
            </a:r>
          </a:p>
          <a:p>
            <a:r>
              <a:rPr lang="es-ES" dirty="0">
                <a:solidFill>
                  <a:srgbClr val="FFFFFF"/>
                </a:solidFill>
                <a:latin typeface="Arial" panose="020B0604020202020204" pitchFamily="34" charset="0"/>
                <a:cs typeface="Arial" panose="020B0604020202020204" pitchFamily="34" charset="0"/>
              </a:rPr>
              <a:t>FACTO COOPERATIVA, SCCLP</a:t>
            </a:r>
          </a:p>
        </p:txBody>
      </p:sp>
      <p:pic>
        <p:nvPicPr>
          <p:cNvPr id="5" name="Imagen 4" descr="Imagen que contiene tabla&#10;&#10;Descripción generada automáticamente">
            <a:extLst>
              <a:ext uri="{FF2B5EF4-FFF2-40B4-BE49-F238E27FC236}">
                <a16:creationId xmlns:a16="http://schemas.microsoft.com/office/drawing/2014/main" id="{39CD5EB4-BFF8-45E9-B71C-9D00AEF79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008" y="4984438"/>
            <a:ext cx="2157984" cy="822960"/>
          </a:xfrm>
          <a:prstGeom prst="rect">
            <a:avLst/>
          </a:prstGeom>
        </p:spPr>
      </p:pic>
      <p:sp>
        <p:nvSpPr>
          <p:cNvPr id="4" name="Marcador de número de diapositiva 3">
            <a:extLst>
              <a:ext uri="{FF2B5EF4-FFF2-40B4-BE49-F238E27FC236}">
                <a16:creationId xmlns:a16="http://schemas.microsoft.com/office/drawing/2014/main" id="{DB37F732-A2DA-49AF-868F-4E2F51A0AA27}"/>
              </a:ext>
            </a:extLst>
          </p:cNvPr>
          <p:cNvSpPr>
            <a:spLocks noGrp="1"/>
          </p:cNvSpPr>
          <p:nvPr>
            <p:ph type="sldNum" sz="quarter" idx="12"/>
          </p:nvPr>
        </p:nvSpPr>
        <p:spPr/>
        <p:txBody>
          <a:bodyPr/>
          <a:lstStyle/>
          <a:p>
            <a:fld id="{9140C932-A5FA-48E1-A582-3FACE23349A8}" type="slidenum">
              <a:rPr lang="es-ES" smtClean="0"/>
              <a:pPr/>
              <a:t>1</a:t>
            </a:fld>
            <a:endParaRPr lang="es-ES"/>
          </a:p>
        </p:txBody>
      </p:sp>
      <p:pic>
        <p:nvPicPr>
          <p:cNvPr id="7" name="Imatge 6" descr="Imatge que conté text, clipArt&#10;&#10;Descripció generada automàticament">
            <a:extLst>
              <a:ext uri="{FF2B5EF4-FFF2-40B4-BE49-F238E27FC236}">
                <a16:creationId xmlns:a16="http://schemas.microsoft.com/office/drawing/2014/main" id="{5E674DD0-E2F5-418C-B37D-CB03B862D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278" y="5558075"/>
            <a:ext cx="3186164" cy="1115157"/>
          </a:xfrm>
          <a:prstGeom prst="rect">
            <a:avLst/>
          </a:prstGeom>
        </p:spPr>
      </p:pic>
    </p:spTree>
    <p:extLst>
      <p:ext uri="{BB962C8B-B14F-4D97-AF65-F5344CB8AC3E}">
        <p14:creationId xmlns:p14="http://schemas.microsoft.com/office/powerpoint/2010/main" val="372830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fontScale="90000"/>
          </a:bodyPr>
          <a:lstStyle/>
          <a:p>
            <a:pPr algn="ctr"/>
            <a:r>
              <a:rPr lang="es-ES" sz="4000" dirty="0">
                <a:solidFill>
                  <a:srgbClr val="FFFFFF"/>
                </a:solidFill>
                <a:latin typeface="Arial" panose="020B0604020202020204" pitchFamily="34" charset="0"/>
                <a:cs typeface="Arial" panose="020B0604020202020204" pitchFamily="34" charset="0"/>
              </a:rPr>
              <a:t>CERTIFICAT DE REPRESENTANTS DE PERSONES JURÍDIQUES QUE SIGUIN ADMINISTRADORS ÚNICS O SOLIDARIS</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10</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296751"/>
            <a:ext cx="10515600" cy="3880211"/>
          </a:xfrm>
        </p:spPr>
        <p:txBody>
          <a:bodyPr>
            <a:normAutofit fontScale="92500" lnSpcReduction="10000"/>
          </a:bodyPr>
          <a:lstStyle/>
          <a:p>
            <a:endParaRPr lang="ca-ES" sz="1800" b="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Aft>
                <a:spcPts val="800"/>
              </a:spcAft>
              <a:buNone/>
            </a:pPr>
            <a:r>
              <a:rPr lang="ca-ES" sz="2600" dirty="0">
                <a:effectLst/>
                <a:latin typeface="Arial" panose="020B0604020202020204" pitchFamily="34" charset="0"/>
                <a:ea typeface="Calibri" panose="020F0502020204030204" pitchFamily="34" charset="0"/>
                <a:cs typeface="Arial" panose="020B0604020202020204" pitchFamily="34" charset="0"/>
              </a:rPr>
              <a:t>Els certificats de Representant per a administradors únics o solidaris s'emeten, per a la relació de les Persones Jurídiques a través dels seus Representants legals en les seves relacions amb les administracions públiques o en la contractació de béns o serveis propis o concernents al seu gir o trànsit ordinari.</a:t>
            </a:r>
            <a:endParaRPr lang="es-ES" sz="2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a-ES" sz="2600" dirty="0">
                <a:effectLst/>
                <a:latin typeface="Arial" panose="020B0604020202020204" pitchFamily="34" charset="0"/>
                <a:ea typeface="Calibri" panose="020F0502020204030204" pitchFamily="34" charset="0"/>
                <a:cs typeface="Arial" panose="020B0604020202020204" pitchFamily="34" charset="0"/>
              </a:rPr>
              <a:t>Aquest certificat pot ser obtingut per les societats anònimes (A) i limitades (B) si el representant de la societat és administrador únic o solidari inscrit correctament en el Registre Mercantil.</a:t>
            </a:r>
            <a:endParaRPr lang="ca-ES" sz="2600" b="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Tree>
    <p:extLst>
      <p:ext uri="{BB962C8B-B14F-4D97-AF65-F5344CB8AC3E}">
        <p14:creationId xmlns:p14="http://schemas.microsoft.com/office/powerpoint/2010/main" val="186515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fontScale="90000"/>
          </a:bodyPr>
          <a:lstStyle/>
          <a:p>
            <a:pPr algn="ctr"/>
            <a:r>
              <a:rPr lang="es-ES" sz="4000" dirty="0">
                <a:solidFill>
                  <a:srgbClr val="FFFFFF"/>
                </a:solidFill>
                <a:latin typeface="Arial" panose="020B0604020202020204" pitchFamily="34" charset="0"/>
                <a:cs typeface="Arial" panose="020B0604020202020204" pitchFamily="34" charset="0"/>
              </a:rPr>
              <a:t>CERTIFICAT DE REPRESENTANTS DE PERSONES JURÍDIQUES QUE SIGUIN ADMINISTRADORS ÚNICS O SOLIDARIS</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11</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296751"/>
            <a:ext cx="10515600" cy="3880211"/>
          </a:xfrm>
        </p:spPr>
        <p:txBody>
          <a:bodyPr>
            <a:normAutofit fontScale="92500" lnSpcReduction="10000"/>
          </a:bodyPr>
          <a:lstStyle/>
          <a:p>
            <a:endParaRPr lang="ca-ES" sz="1800" b="0" dirty="0">
              <a:solidFill>
                <a:srgbClr val="222222"/>
              </a:solidFill>
              <a:effectLst/>
              <a:latin typeface="Arial" panose="020B0604020202020204" pitchFamily="34"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Des de la pàgina de la FNMT iniciem el tràmit i automàticament es connectarà de manera telemàtica amb el Registre Mercantil per a avaluar la capacitat i vigència de la representació de l'interessat. </a:t>
            </a:r>
          </a:p>
          <a:p>
            <a:r>
              <a:rPr lang="ca-ES" sz="2000" b="0" dirty="0">
                <a:solidFill>
                  <a:srgbClr val="222222"/>
                </a:solidFill>
                <a:effectLst/>
                <a:latin typeface="Arial" panose="020B0604020202020204" pitchFamily="34" charset="0"/>
                <a:ea typeface="Times New Roman" panose="02020603050405020304" pitchFamily="18" charset="0"/>
              </a:rPr>
              <a:t>Per a realitzar aquest tràmit ens cobraran 24 euros més el 21% d'IVA. </a:t>
            </a:r>
          </a:p>
          <a:p>
            <a:r>
              <a:rPr lang="ca-ES" sz="2000" b="0" dirty="0">
                <a:solidFill>
                  <a:srgbClr val="222222"/>
                </a:solidFill>
                <a:effectLst/>
                <a:latin typeface="Arial" panose="020B0604020202020204" pitchFamily="34" charset="0"/>
                <a:ea typeface="Times New Roman" panose="02020603050405020304" pitchFamily="18" charset="0"/>
              </a:rPr>
              <a:t>Aquesta acció ens estalviarà haver de sol·licitar en el Registre Mercantil una certificació a tals efectes, excepte si es tracta de cooperatives, associacions o fundacions. En aquest cas sí que haurem de demanar la certificació de representants legals en el registre corresponent.</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En el procés de sol·licitud es demanarà al representant de la persona jurídica: el primer cognom, el NIF, una adreça de correu electrònic i el NIF de l'entitat representada.</a:t>
            </a:r>
          </a:p>
          <a:p>
            <a:r>
              <a:rPr lang="ca-ES" sz="2000" b="0" dirty="0">
                <a:solidFill>
                  <a:srgbClr val="222222"/>
                </a:solidFill>
                <a:effectLst/>
                <a:latin typeface="Arial" panose="020B0604020202020204" pitchFamily="34" charset="0"/>
                <a:ea typeface="Times New Roman" panose="02020603050405020304" pitchFamily="18" charset="0"/>
              </a:rPr>
              <a:t>No serà necessari acudir a l'oficina de registre sempre que, en el procés de sol·licitud d'expedició del certificat, el representant de la persona jurídica s'identifiqui amb un certificat electrònic de persona física emès per la FNMT-RCM o amb el DNI electrònic.</a:t>
            </a:r>
          </a:p>
          <a:p>
            <a:endParaRPr lang="es-ES" dirty="0"/>
          </a:p>
        </p:txBody>
      </p:sp>
    </p:spTree>
    <p:extLst>
      <p:ext uri="{BB962C8B-B14F-4D97-AF65-F5344CB8AC3E}">
        <p14:creationId xmlns:p14="http://schemas.microsoft.com/office/powerpoint/2010/main" val="29831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CERTIFICAT DE REPRESENTANT DE PERSONA JURÍDICA</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12</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74387"/>
            <a:ext cx="10515600" cy="3602575"/>
          </a:xfrm>
        </p:spPr>
        <p:txBody>
          <a:bodyPr>
            <a:normAutofit/>
          </a:bodyPr>
          <a:lstStyle/>
          <a:p>
            <a:pPr marL="0" indent="0">
              <a:buNone/>
            </a:pPr>
            <a:endParaRPr lang="ca-ES"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ca-ES" sz="2000" dirty="0">
                <a:effectLst/>
                <a:latin typeface="Arial" panose="020B0604020202020204" pitchFamily="34" charset="0"/>
                <a:ea typeface="Calibri" panose="020F0502020204030204" pitchFamily="34" charset="0"/>
                <a:cs typeface="Arial" panose="020B0604020202020204" pitchFamily="34" charset="0"/>
              </a:rPr>
              <a:t>Aquest certificat s'expedeix a les persones físiques com a representants (quan no es tracti d'Administradors únics o solidaris) de les persones jurídiques per al seu ús en les seves relacions amb aquelles Administracions Públiques, Entitats i Organismes Públics, vinculats o dependents d'aquestes.</a:t>
            </a:r>
            <a:endParaRPr lang="es-ES"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r>
              <a:rPr lang="ca-ES" sz="2000" dirty="0">
                <a:latin typeface="Arial" panose="020B0604020202020204" pitchFamily="34" charset="0"/>
                <a:cs typeface="Arial" panose="020B0604020202020204" pitchFamily="34" charset="0"/>
              </a:rPr>
              <a:t>Segons la lletra inicial del NIF de la seva entitat poden sol·licitar aquest tipus de certificat:</a:t>
            </a:r>
          </a:p>
        </p:txBody>
      </p:sp>
    </p:spTree>
    <p:extLst>
      <p:ext uri="{BB962C8B-B14F-4D97-AF65-F5344CB8AC3E}">
        <p14:creationId xmlns:p14="http://schemas.microsoft.com/office/powerpoint/2010/main" val="397563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CERTIFICAT DE REPRESENTANT DE PERSONA JURÍDICA</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13</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489982"/>
            <a:ext cx="10515600" cy="3866367"/>
          </a:xfrm>
        </p:spPr>
        <p:txBody>
          <a:bodyPr numCol="2">
            <a:normAutofit fontScale="85000" lnSpcReduction="10000"/>
          </a:bodyPr>
          <a:lstStyle/>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Les societats que tinguin com a administrador únic a una altra societat.</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A i B: Les societats anònimes i limitades, si el representant de la societat és mancomunat, apoderat, soci únic, president, conseller, conseller delegat solidari, administrador conjunt, liquidador, etc...i té poders específics de representació que li permetin obtenir aquest tipus de certificat.</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C: Societats col·lectives.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D: Societats comanditàries.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F: Societats cooperatives.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G: Associacions L.O. 1/2002, fundacions, partit polític, sindicat, associació de consumidors i usuaris, organització empresarial, federació esportiva, altres associacions diferents de les anteriors amb personalitat jurídica. Altres associacions.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J: Societats civils.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N: Entitats estrangeres amb personalitat jurídica, EO procedent EORI, In procedent IVA no establerts, NR procedent no residents 210, societats anònimes europees, societats cooperatives europees, corporació, associació o ens amb personalitat jurídica amb presència a Espanya, ambaixades, consolats o oficina comercial país extr. a Espanya.</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P: Ajuntaments o diputacions.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Q: Organismes públics.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R: Congregacions i institucions religioses.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Aft>
                <a:spcPts val="800"/>
              </a:spcAft>
              <a:buFont typeface="Wingdings" panose="05000000000000000000" pitchFamily="2" charset="2"/>
              <a:buChar char="Ø"/>
            </a:pPr>
            <a:r>
              <a:rPr lang="ca-ES" sz="1600" dirty="0">
                <a:effectLst/>
                <a:latin typeface="Arial" panose="020B0604020202020204" pitchFamily="34" charset="0"/>
                <a:ea typeface="Times New Roman" panose="02020603050405020304" pitchFamily="18" charset="0"/>
                <a:cs typeface="Arial" panose="020B0604020202020204" pitchFamily="34" charset="0"/>
              </a:rPr>
              <a:t>S: Governs de les CC.AA.</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ca-ES" sz="1600" dirty="0">
                <a:effectLst/>
                <a:latin typeface="Arial" panose="020B0604020202020204" pitchFamily="34" charset="0"/>
                <a:ea typeface="Calibri" panose="020F0502020204030204" pitchFamily="34" charset="0"/>
                <a:cs typeface="Arial" panose="020B0604020202020204" pitchFamily="34" charset="0"/>
              </a:rPr>
              <a:t>V: Societat agrària en transformació, agrupació d'interès econòmic, agrupació europea d'interès econòmic, etc...</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94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CERTIFICAT DE REPRESENTANT DE PERSONA JURÍDICA</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14</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74387"/>
            <a:ext cx="10515600" cy="3602575"/>
          </a:xfrm>
        </p:spPr>
        <p:txBody>
          <a:bodyPr/>
          <a:lstStyle/>
          <a:p>
            <a:endParaRPr lang="es-ES" sz="2400" dirty="0"/>
          </a:p>
          <a:p>
            <a:r>
              <a:rPr lang="ca-ES" sz="2000" dirty="0">
                <a:latin typeface="Arial" panose="020B0604020202020204" pitchFamily="34" charset="0"/>
                <a:cs typeface="Arial" panose="020B0604020202020204" pitchFamily="34" charset="0"/>
              </a:rPr>
              <a:t>Per tant, si som representants d'una persona jurídica que no està inscrita en el Registre Mercantil (cooperatives, associacions o fundacions) o per a situacions de representació voluntària, sí que serà necessària la personificació a l'oficina del registre pertinent o sol·licitar-ho telemàticament. </a:t>
            </a:r>
          </a:p>
          <a:p>
            <a:r>
              <a:rPr lang="ca-ES" sz="2000" dirty="0">
                <a:latin typeface="Arial" panose="020B0604020202020204" pitchFamily="34" charset="0"/>
                <a:cs typeface="Arial" panose="020B0604020202020204" pitchFamily="34" charset="0"/>
              </a:rPr>
              <a:t>A més, s’haurà d'obtenir un document que acrediti la capacitat per a actuar en nom de la persona jurídica. Poders.</a:t>
            </a:r>
          </a:p>
          <a:p>
            <a:r>
              <a:rPr lang="ca-ES" sz="2000" dirty="0">
                <a:latin typeface="Arial" panose="020B0604020202020204" pitchFamily="34" charset="0"/>
                <a:cs typeface="Arial" panose="020B0604020202020204" pitchFamily="34" charset="0"/>
              </a:rPr>
              <a:t>En aquest cas el preu del certificat és de 14 euros més IVA.</a:t>
            </a:r>
          </a:p>
          <a:p>
            <a:endParaRPr lang="es-ES" dirty="0"/>
          </a:p>
        </p:txBody>
      </p:sp>
    </p:spTree>
    <p:extLst>
      <p:ext uri="{BB962C8B-B14F-4D97-AF65-F5344CB8AC3E}">
        <p14:creationId xmlns:p14="http://schemas.microsoft.com/office/powerpoint/2010/main" val="184149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fontScale="90000"/>
          </a:bodyPr>
          <a:lstStyle/>
          <a:p>
            <a:pPr algn="ctr"/>
            <a:r>
              <a:rPr lang="fr-FR" sz="4000" dirty="0">
                <a:solidFill>
                  <a:srgbClr val="FFFFFF"/>
                </a:solidFill>
                <a:latin typeface="Arial" panose="020B0604020202020204" pitchFamily="34" charset="0"/>
                <a:cs typeface="Arial" panose="020B0604020202020204" pitchFamily="34" charset="0"/>
              </a:rPr>
              <a:t>CERTIFICAT DE REPRESENTANT D'ENTITAT SENSE PERSONALITAT JURÍDICA</a:t>
            </a:r>
            <a:endParaRPr lang="es-ES" sz="4000" dirty="0">
              <a:solidFill>
                <a:srgbClr val="FFFFFF"/>
              </a:solidFill>
              <a:latin typeface="Arial" panose="020B0604020202020204" pitchFamily="34" charset="0"/>
              <a:cs typeface="Arial" panose="020B0604020202020204" pitchFamily="34" charset="0"/>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15</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74387"/>
            <a:ext cx="10515600" cy="3602575"/>
          </a:xfrm>
        </p:spPr>
        <p:txBody>
          <a:bodyPr/>
          <a:lstStyle/>
          <a:p>
            <a:pPr marL="0" indent="0">
              <a:buNone/>
            </a:pPr>
            <a:r>
              <a:rPr lang="ca-ES" sz="2400" dirty="0">
                <a:effectLst/>
                <a:latin typeface="Arial" panose="020B0604020202020204" pitchFamily="34" charset="0"/>
                <a:ea typeface="Calibri" panose="020F0502020204030204" pitchFamily="34" charset="0"/>
                <a:cs typeface="Arial" panose="020B0604020202020204" pitchFamily="34" charset="0"/>
              </a:rPr>
              <a:t>Aquest certificat s'expedeix a les persones físiques com a representants de les entitats sense personalitat Jurídiques per al seu ús en les seves relacions amb aquelles Administracions Públiques, Entitats i Organismes Públics, vinculats o dependents d'aquestes.</a:t>
            </a:r>
            <a:endParaRPr lang="es-ES"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ca-ES" sz="2400" b="0" dirty="0">
                <a:solidFill>
                  <a:srgbClr val="222222"/>
                </a:solidFill>
                <a:effectLst/>
                <a:latin typeface="Arial" panose="020B0604020202020204" pitchFamily="34" charset="0"/>
                <a:ea typeface="Times New Roman" panose="02020603050405020304" pitchFamily="18" charset="0"/>
              </a:rPr>
              <a:t>Aquest certificat de representant d'entitat sense personalitat jurídica només s’emet en l'àmbit tributari. </a:t>
            </a:r>
            <a:endParaRPr lang="es-ES" sz="2400" dirty="0">
              <a:effectLst/>
              <a:latin typeface="Times New Roman" panose="02020603050405020304" pitchFamily="18" charset="0"/>
              <a:ea typeface="Times New Roman" panose="02020603050405020304" pitchFamily="18" charset="0"/>
            </a:endParaRPr>
          </a:p>
          <a:p>
            <a:pPr marL="0" indent="0">
              <a:buNone/>
            </a:pPr>
            <a:r>
              <a:rPr lang="ca-ES" sz="2400" b="0" dirty="0">
                <a:solidFill>
                  <a:srgbClr val="222222"/>
                </a:solidFill>
                <a:effectLst/>
                <a:latin typeface="Arial" panose="020B0604020202020204" pitchFamily="34" charset="0"/>
                <a:ea typeface="Times New Roman" panose="02020603050405020304" pitchFamily="18" charset="0"/>
              </a:rPr>
              <a:t>Aquests certificats no tindran cap cost d'emissió.</a:t>
            </a:r>
            <a:endParaRPr lang="es-ES" sz="2400" dirty="0">
              <a:effectLst/>
              <a:latin typeface="Times New Roman" panose="02020603050405020304" pitchFamily="18" charset="0"/>
              <a:ea typeface="Times New Roman" panose="02020603050405020304" pitchFamily="18" charset="0"/>
            </a:endParaRPr>
          </a:p>
          <a:p>
            <a:pPr marL="0" indent="0">
              <a:buNone/>
            </a:pPr>
            <a:r>
              <a:rPr lang="ca-ES" sz="2400" dirty="0">
                <a:solidFill>
                  <a:srgbClr val="222222"/>
                </a:solidFill>
                <a:latin typeface="Arial" panose="020B0604020202020204" pitchFamily="34" charset="0"/>
              </a:rPr>
              <a:t>Segons la lletra inicial del NIF de la seva entitat poden sol·licitar aquest tipus de certificat:</a:t>
            </a:r>
          </a:p>
          <a:p>
            <a:pPr marL="0" indent="0">
              <a:buNone/>
            </a:pPr>
            <a:endParaRPr lang="es-ES"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22170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fontScale="90000"/>
          </a:bodyPr>
          <a:lstStyle/>
          <a:p>
            <a:pPr algn="ctr"/>
            <a:r>
              <a:rPr lang="fr-FR" sz="4000" dirty="0">
                <a:solidFill>
                  <a:srgbClr val="FFFFFF"/>
                </a:solidFill>
                <a:latin typeface="Arial" panose="020B0604020202020204" pitchFamily="34" charset="0"/>
                <a:cs typeface="Arial" panose="020B0604020202020204" pitchFamily="34" charset="0"/>
              </a:rPr>
              <a:t>CERTIFICAT DE REPRESENTANT D'ENTITAT SENSE PERSONALITAT JURÍDICA</a:t>
            </a:r>
            <a:endParaRPr lang="es-ES" sz="4000" dirty="0">
              <a:solidFill>
                <a:srgbClr val="FFFFFF"/>
              </a:solidFill>
              <a:latin typeface="Arial" panose="020B0604020202020204" pitchFamily="34" charset="0"/>
              <a:cs typeface="Arial" panose="020B0604020202020204" pitchFamily="34" charset="0"/>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16</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74387"/>
            <a:ext cx="10515600" cy="3602575"/>
          </a:xfrm>
        </p:spPr>
        <p:txBody>
          <a:bodyPr numCol="2">
            <a:normAutofit fontScale="85000" lnSpcReduction="10000"/>
          </a:bodyPr>
          <a:lstStyle/>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E: Les comunitats de béns, herències jacents, titularitat compartida d'explotacions agràries.</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H: Comunitats de propietaris.</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N: Corporació o ens independent, però sense personalitat jurídica amb presència a Espanya, conj. unit. béns pertanyents a 2 o més persones en comú sense personalitat jurídica amb presència a Espanya, entitats en atrib. rendes constituïdes a l'estranger sense presència a Espanya, altres entitats sense personalitat jurídica diferents de les reflectides en l'apartat de representant de persona jurídica.</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P: Juntes veïnals, departament o òrgan dependent de l'Administració sense personalitat jurídica.</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S: Òrgans de l'administració central i autonòmica, excepte els Governs de les CC.AA.</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O: Unió temporal d'empreses.</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V: Altres tipus sense personalitat jurídica com són: fons d'inversions, fons de capital-risc, fons de pensions, fons de regulació de mercat hipotecari, fons de titulització hipotecària, fons de titulització d'actius, fons de garantia d'inversions, comunitat titular de muntanyes veïnals de mancomú, fons d'actius bancaris, altres entitats sense personalitat jurídica.</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Aft>
                <a:spcPts val="800"/>
              </a:spcAft>
              <a:buFont typeface="Wingdings" panose="05000000000000000000" pitchFamily="2" charset="2"/>
              <a:buChar char="Ø"/>
            </a:pPr>
            <a:r>
              <a:rPr lang="ca-ES" sz="1800" dirty="0">
                <a:effectLst/>
                <a:latin typeface="Arial" panose="020B0604020202020204" pitchFamily="34" charset="0"/>
                <a:ea typeface="Times New Roman" panose="02020603050405020304" pitchFamily="18" charset="0"/>
                <a:cs typeface="Arial" panose="020B0604020202020204" pitchFamily="34" charset="0"/>
              </a:rPr>
              <a:t>W: Entitats no residents amb establiment permanent a Espanya.</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470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fr-FR" sz="4000" dirty="0">
                <a:solidFill>
                  <a:srgbClr val="FFFFFF"/>
                </a:solidFill>
              </a:rPr>
              <a:t>PROCEDIMENT DE SOL·LICITUD DEL CERTIFICAT A LA FNMT</a:t>
            </a:r>
            <a:endParaRPr lang="es-ES" sz="4000" dirty="0">
              <a:solidFill>
                <a:srgbClr val="FFFFFF"/>
              </a:solidFill>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17</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74387"/>
            <a:ext cx="10515600" cy="3602575"/>
          </a:xfrm>
        </p:spPr>
        <p:txBody>
          <a:bodyPr/>
          <a:lstStyle/>
          <a:p>
            <a:endParaRPr lang="es-ES" sz="2400" dirty="0"/>
          </a:p>
          <a:p>
            <a:r>
              <a:rPr lang="ca-ES" sz="2000" b="0" dirty="0">
                <a:solidFill>
                  <a:srgbClr val="222222"/>
                </a:solidFill>
                <a:effectLst/>
                <a:latin typeface="Arial" panose="020B0604020202020204" pitchFamily="34" charset="0"/>
                <a:ea typeface="Times New Roman" panose="02020603050405020304" pitchFamily="18" charset="0"/>
              </a:rPr>
              <a:t>Veurem com podem obtenir el certificat digital per a tractar amb l'Agència Tributària. </a:t>
            </a:r>
          </a:p>
          <a:p>
            <a:endParaRPr lang="ca-ES" sz="2000" dirty="0">
              <a:solidFill>
                <a:srgbClr val="222222"/>
              </a:solidFill>
              <a:latin typeface="Arial" panose="020B0604020202020204" pitchFamily="34"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En primer lloc haurem d'obtenir un certificat i després instal·lar-lo com a tal.</a:t>
            </a:r>
          </a:p>
          <a:p>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Podem demanar-ho a través de les autoritats de certificació admeses que trobarem en “Entitats Emissores de Certificats Electrònics” o el més habitual i senzill a través de FNMT (la Fàbrica Nacional de Moneda i Timbre). També més econòmic.</a:t>
            </a:r>
            <a:endParaRPr lang="es-ES" sz="2000" dirty="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91788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ítulo 1">
            <a:extLst>
              <a:ext uri="{FF2B5EF4-FFF2-40B4-BE49-F238E27FC236}">
                <a16:creationId xmlns:a16="http://schemas.microsoft.com/office/drawing/2014/main" id="{2CF34854-1182-4DDE-9343-AAFB4EC01E44}"/>
              </a:ext>
            </a:extLst>
          </p:cNvPr>
          <p:cNvSpPr>
            <a:spLocks noGrp="1"/>
          </p:cNvSpPr>
          <p:nvPr>
            <p:ph type="title"/>
          </p:nvPr>
        </p:nvSpPr>
        <p:spPr>
          <a:xfrm>
            <a:off x="2618437" y="991262"/>
            <a:ext cx="6955124" cy="1066802"/>
          </a:xfrm>
        </p:spPr>
        <p:txBody>
          <a:bodyPr>
            <a:normAutofit/>
          </a:bodyPr>
          <a:lstStyle/>
          <a:p>
            <a:pPr algn="ctr"/>
            <a:endParaRPr lang="es-ES" sz="4000" dirty="0">
              <a:solidFill>
                <a:srgbClr val="FFFFFF"/>
              </a:solidFill>
            </a:endParaRPr>
          </a:p>
        </p:txBody>
      </p:sp>
      <p:sp>
        <p:nvSpPr>
          <p:cNvPr id="3" name="Marcador de contenido 2">
            <a:extLst>
              <a:ext uri="{FF2B5EF4-FFF2-40B4-BE49-F238E27FC236}">
                <a16:creationId xmlns:a16="http://schemas.microsoft.com/office/drawing/2014/main" id="{642DC289-41E4-4883-9A6A-CD9B1B05BD4C}"/>
              </a:ext>
            </a:extLst>
          </p:cNvPr>
          <p:cNvSpPr>
            <a:spLocks noGrp="1"/>
          </p:cNvSpPr>
          <p:nvPr>
            <p:ph idx="1"/>
          </p:nvPr>
        </p:nvSpPr>
        <p:spPr>
          <a:xfrm>
            <a:off x="2618437" y="2058065"/>
            <a:ext cx="6955124" cy="3352136"/>
          </a:xfrm>
        </p:spPr>
        <p:txBody>
          <a:bodyPr anchor="t">
            <a:normAutofit/>
          </a:bodyPr>
          <a:lstStyle/>
          <a:p>
            <a:pPr marL="0" indent="0" algn="ctr">
              <a:buNone/>
            </a:pPr>
            <a:r>
              <a:rPr lang="es-ES" sz="4400" dirty="0">
                <a:solidFill>
                  <a:srgbClr val="FFFFFF"/>
                </a:solidFill>
                <a:latin typeface="Arial" panose="020B0604020202020204" pitchFamily="34" charset="0"/>
                <a:cs typeface="Arial" panose="020B0604020202020204" pitchFamily="34" charset="0"/>
              </a:rPr>
              <a:t>PASES A SEGUIR PER A L'OBTENCIÓ DEL CERTIFICAT DIGITAL A TRAVÉS DE LA FNMT</a:t>
            </a:r>
          </a:p>
        </p:txBody>
      </p:sp>
      <p:sp>
        <p:nvSpPr>
          <p:cNvPr id="4" name="Marcador de número de diapositiva 3">
            <a:extLst>
              <a:ext uri="{FF2B5EF4-FFF2-40B4-BE49-F238E27FC236}">
                <a16:creationId xmlns:a16="http://schemas.microsoft.com/office/drawing/2014/main" id="{2F03C255-1CBF-4769-B1BF-E97184B5C4BE}"/>
              </a:ext>
            </a:extLst>
          </p:cNvPr>
          <p:cNvSpPr>
            <a:spLocks noGrp="1"/>
          </p:cNvSpPr>
          <p:nvPr>
            <p:ph type="sldNum" sz="quarter" idx="12"/>
          </p:nvPr>
        </p:nvSpPr>
        <p:spPr>
          <a:xfrm>
            <a:off x="10825930" y="6223702"/>
            <a:ext cx="570728" cy="314067"/>
          </a:xfrm>
        </p:spPr>
        <p:txBody>
          <a:bodyPr>
            <a:normAutofit/>
          </a:bodyPr>
          <a:lstStyle/>
          <a:p>
            <a:pPr>
              <a:spcAft>
                <a:spcPts val="600"/>
              </a:spcAft>
            </a:pPr>
            <a:fld id="{9140C932-A5FA-48E1-A582-3FACE23349A8}" type="slidenum">
              <a:rPr lang="es-ES" sz="1000">
                <a:solidFill>
                  <a:srgbClr val="FFFFFF"/>
                </a:solidFill>
              </a:rPr>
              <a:pPr>
                <a:spcAft>
                  <a:spcPts val="600"/>
                </a:spcAft>
              </a:pPr>
              <a:t>18</a:t>
            </a:fld>
            <a:endParaRPr lang="es-ES" sz="1000">
              <a:solidFill>
                <a:srgbClr val="FFFFFF"/>
              </a:solidFill>
            </a:endParaRPr>
          </a:p>
        </p:txBody>
      </p:sp>
      <p:pic>
        <p:nvPicPr>
          <p:cNvPr id="8" name="Imagen 7" descr="Imagen que contiene tabla&#10;&#10;Descripción generada automáticamente">
            <a:extLst>
              <a:ext uri="{FF2B5EF4-FFF2-40B4-BE49-F238E27FC236}">
                <a16:creationId xmlns:a16="http://schemas.microsoft.com/office/drawing/2014/main" id="{DCE0BA4B-CFBE-44E2-98A7-91215B8B3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42526188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1</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400" b="0" dirty="0">
                <a:solidFill>
                  <a:srgbClr val="222222"/>
                </a:solidFill>
                <a:effectLst/>
                <a:latin typeface="Arial" panose="020B0604020202020204" pitchFamily="34" charset="0"/>
                <a:ea typeface="Times New Roman" panose="02020603050405020304" pitchFamily="18" charset="0"/>
              </a:rPr>
              <a:t>Entrarem en la FNMT.  Una vegada estiguem dins i amb el navegador correcte, clicarem a “Obtenir certificat digital “. Segons veuren en la imatge següent.</a:t>
            </a:r>
          </a:p>
          <a:p>
            <a:pPr marL="0" indent="0">
              <a:buNone/>
            </a:pPr>
            <a:endParaRPr lang="es-ES" sz="2400" dirty="0">
              <a:effectLst/>
              <a:latin typeface="Times New Roman" panose="02020603050405020304" pitchFamily="18" charset="0"/>
              <a:ea typeface="Times New Roman" panose="02020603050405020304" pitchFamily="18" charset="0"/>
            </a:endParaRPr>
          </a:p>
          <a:p>
            <a:pPr marL="0" indent="0">
              <a:buNone/>
            </a:pPr>
            <a:r>
              <a:rPr lang="ca-ES" sz="2400" b="0" dirty="0">
                <a:solidFill>
                  <a:srgbClr val="222222"/>
                </a:solidFill>
                <a:effectLst/>
                <a:latin typeface="Arial" panose="020B0604020202020204" pitchFamily="34" charset="0"/>
                <a:ea typeface="Times New Roman" panose="02020603050405020304" pitchFamily="18" charset="0"/>
              </a:rPr>
              <a:t>Hem d’utilitzar, doncs, del del principi Firefox, Explorer o Chrome, si no, a meitat de la petició no ens deixarà continuar.</a:t>
            </a:r>
            <a:endParaRPr lang="es-ES" sz="2400" dirty="0">
              <a:effectLst/>
              <a:latin typeface="Times New Roman" panose="02020603050405020304" pitchFamily="18" charset="0"/>
              <a:ea typeface="Times New Roman" panose="02020603050405020304" pitchFamily="18" charset="0"/>
            </a:endParaRPr>
          </a:p>
          <a:p>
            <a:pPr marL="0" indent="0">
              <a:buNone/>
            </a:pPr>
            <a:endParaRPr lang="ca-ES" sz="2400" dirty="0">
              <a:solidFill>
                <a:srgbClr val="000000"/>
              </a:solidFill>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19</a:t>
            </a:fld>
            <a:endParaRPr lang="es-ES"/>
          </a:p>
        </p:txBody>
      </p:sp>
    </p:spTree>
    <p:extLst>
      <p:ext uri="{BB962C8B-B14F-4D97-AF65-F5344CB8AC3E}">
        <p14:creationId xmlns:p14="http://schemas.microsoft.com/office/powerpoint/2010/main" val="41159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pt-BR" sz="3600" dirty="0">
                <a:solidFill>
                  <a:srgbClr val="FFFFFF"/>
                </a:solidFill>
                <a:latin typeface="Arial" panose="020B0604020202020204" pitchFamily="34" charset="0"/>
                <a:cs typeface="Arial" panose="020B0604020202020204" pitchFamily="34" charset="0"/>
              </a:rPr>
              <a:t>QUÈ ÉS? PER A QUÈ SERVEIX? I COM SOL·LICITAR EL CERTIFICAT DIGITAL</a:t>
            </a:r>
            <a:endParaRPr lang="es-ES" sz="3600" dirty="0">
              <a:solidFill>
                <a:srgbClr val="FFFFFF"/>
              </a:solidFill>
              <a:latin typeface="Arial" panose="020B0604020202020204" pitchFamily="34" charset="0"/>
              <a:cs typeface="Arial" panose="020B0604020202020204" pitchFamily="34" charset="0"/>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2</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005012"/>
            <a:ext cx="10515600" cy="4351338"/>
          </a:xfrm>
        </p:spPr>
        <p:txBody>
          <a:bodyPr>
            <a:normAutofit fontScale="92500"/>
          </a:bodyPr>
          <a:lstStyle/>
          <a:p>
            <a:pPr marL="0" indent="0">
              <a:buNone/>
            </a:pPr>
            <a:endParaRPr lang="es-ES" sz="1800" b="1" dirty="0">
              <a:solidFill>
                <a:srgbClr val="222222"/>
              </a:solidFill>
              <a:effectLst/>
              <a:latin typeface="Arial" panose="020B0604020202020204" pitchFamily="34" charset="0"/>
              <a:ea typeface="Times New Roman" panose="02020603050405020304" pitchFamily="18" charset="0"/>
            </a:endParaRPr>
          </a:p>
          <a:p>
            <a:pPr marL="0" indent="0">
              <a:buNone/>
            </a:pPr>
            <a:endParaRPr lang="es-ES" sz="1800" b="1" dirty="0">
              <a:solidFill>
                <a:srgbClr val="222222"/>
              </a:solidFill>
              <a:latin typeface="Arial" panose="020B0604020202020204" pitchFamily="34" charset="0"/>
              <a:ea typeface="Times New Roman" panose="02020603050405020304" pitchFamily="18" charset="0"/>
            </a:endParaRPr>
          </a:p>
          <a:p>
            <a:pPr marL="0" indent="0">
              <a:buNone/>
            </a:pPr>
            <a:r>
              <a:rPr lang="ca-ES" sz="2400" b="1" dirty="0">
                <a:solidFill>
                  <a:srgbClr val="222222"/>
                </a:solidFill>
                <a:effectLst/>
                <a:latin typeface="Arial" panose="020B0604020202020204" pitchFamily="34" charset="0"/>
                <a:ea typeface="Times New Roman" panose="02020603050405020304" pitchFamily="18" charset="0"/>
              </a:rPr>
              <a:t>Què és el certificat digital?</a:t>
            </a:r>
          </a:p>
          <a:p>
            <a:pPr marL="0" indent="0">
              <a:buNone/>
            </a:pPr>
            <a:endParaRPr lang="ca-ES" sz="2400" b="1" dirty="0">
              <a:solidFill>
                <a:srgbClr val="222222"/>
              </a:solidFill>
              <a:effectLst/>
              <a:latin typeface="Arial" panose="020B0604020202020204" pitchFamily="34" charset="0"/>
              <a:ea typeface="Times New Roman" panose="02020603050405020304" pitchFamily="18" charset="0"/>
            </a:endParaRPr>
          </a:p>
          <a:p>
            <a:pPr>
              <a:lnSpc>
                <a:spcPct val="100000"/>
              </a:lnSpc>
            </a:pPr>
            <a:r>
              <a:rPr lang="ca-ES" sz="2400" dirty="0">
                <a:solidFill>
                  <a:srgbClr val="222222"/>
                </a:solidFill>
                <a:latin typeface="Arial" panose="020B0604020202020204" pitchFamily="34" charset="0"/>
              </a:rPr>
              <a:t>Es tracta d'un document digital que permet identificar a les persones en Internet. És a dir, és un document digital que conté les nostres dades identificatives que estan autenticats per un organisme oficial. </a:t>
            </a:r>
          </a:p>
          <a:p>
            <a:pPr>
              <a:lnSpc>
                <a:spcPct val="100000"/>
              </a:lnSpc>
            </a:pPr>
            <a:r>
              <a:rPr lang="ca-ES" sz="2400" dirty="0">
                <a:solidFill>
                  <a:srgbClr val="222222"/>
                </a:solidFill>
                <a:latin typeface="Arial" panose="020B0604020202020204" pitchFamily="34" charset="0"/>
              </a:rPr>
              <a:t>El certificat digital és un document que confirma la nostra identitat a internet com a Persona Física o Persona Jurídica i és obligatori per a poder consultar i realitzar tràmits amb l'Administració Pública o la signatura electrònica de documents de manera que s'assegura la identitat de la persona.</a:t>
            </a:r>
          </a:p>
          <a:p>
            <a:endParaRPr lang="es-ES" dirty="0"/>
          </a:p>
        </p:txBody>
      </p:sp>
    </p:spTree>
    <p:extLst>
      <p:ext uri="{BB962C8B-B14F-4D97-AF65-F5344CB8AC3E}">
        <p14:creationId xmlns:p14="http://schemas.microsoft.com/office/powerpoint/2010/main" val="100832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39C8992-7FA6-4E02-819F-C85A24B7881E}"/>
              </a:ext>
            </a:extLst>
          </p:cNvPr>
          <p:cNvPicPr>
            <a:picLocks noGrp="1" noChangeAspect="1"/>
          </p:cNvPicPr>
          <p:nvPr>
            <p:ph idx="1"/>
          </p:nvPr>
        </p:nvPicPr>
        <p:blipFill>
          <a:blip r:embed="rId2" cstate="print"/>
          <a:stretch>
            <a:fillRect/>
          </a:stretch>
        </p:blipFill>
        <p:spPr>
          <a:xfrm>
            <a:off x="1889892" y="549256"/>
            <a:ext cx="8412215" cy="5943619"/>
          </a:xfrm>
          <a:prstGeom prst="rect">
            <a:avLst/>
          </a:prstGeom>
        </p:spPr>
      </p:pic>
      <p:sp>
        <p:nvSpPr>
          <p:cNvPr id="4" name="Marcador de número de diapositiva 3">
            <a:extLst>
              <a:ext uri="{FF2B5EF4-FFF2-40B4-BE49-F238E27FC236}">
                <a16:creationId xmlns:a16="http://schemas.microsoft.com/office/drawing/2014/main" id="{5CEC35D2-DE15-49C5-BFF9-5C322D955059}"/>
              </a:ext>
            </a:extLst>
          </p:cNvPr>
          <p:cNvSpPr>
            <a:spLocks noGrp="1"/>
          </p:cNvSpPr>
          <p:nvPr>
            <p:ph type="sldNum" sz="quarter" idx="12"/>
          </p:nvPr>
        </p:nvSpPr>
        <p:spPr/>
        <p:txBody>
          <a:bodyPr/>
          <a:lstStyle/>
          <a:p>
            <a:fld id="{9140C932-A5FA-48E1-A582-3FACE23349A8}" type="slidenum">
              <a:rPr lang="es-ES" smtClean="0"/>
              <a:pPr/>
              <a:t>20</a:t>
            </a:fld>
            <a:endParaRPr lang="es-ES"/>
          </a:p>
        </p:txBody>
      </p:sp>
      <p:pic>
        <p:nvPicPr>
          <p:cNvPr id="6" name="Imagen 5" descr="Imagen que contiene tabla&#10;&#10;Descripción generada automáticamente">
            <a:extLst>
              <a:ext uri="{FF2B5EF4-FFF2-40B4-BE49-F238E27FC236}">
                <a16:creationId xmlns:a16="http://schemas.microsoft.com/office/drawing/2014/main" id="{FABCC6A3-D997-42FF-A019-28B9E99AC1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341769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2</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400" b="0" dirty="0">
                <a:solidFill>
                  <a:srgbClr val="222222"/>
                </a:solidFill>
                <a:effectLst/>
                <a:latin typeface="Arial" panose="020B0604020202020204" pitchFamily="34" charset="0"/>
                <a:ea typeface="Times New Roman" panose="02020603050405020304" pitchFamily="18" charset="0"/>
              </a:rPr>
              <a:t>Ens apareixerà una nova pantalla en la qual seleccionarem persona física, si som autònoms, en cas d'empresa, persona jurídica.</a:t>
            </a:r>
            <a:endParaRPr lang="ca-ES" sz="2400" dirty="0">
              <a:solidFill>
                <a:srgbClr val="000000"/>
              </a:solidFill>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21</a:t>
            </a:fld>
            <a:endParaRPr lang="es-ES"/>
          </a:p>
        </p:txBody>
      </p:sp>
    </p:spTree>
    <p:extLst>
      <p:ext uri="{BB962C8B-B14F-4D97-AF65-F5344CB8AC3E}">
        <p14:creationId xmlns:p14="http://schemas.microsoft.com/office/powerpoint/2010/main" val="100199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CEC35D2-DE15-49C5-BFF9-5C322D955059}"/>
              </a:ext>
            </a:extLst>
          </p:cNvPr>
          <p:cNvSpPr>
            <a:spLocks noGrp="1"/>
          </p:cNvSpPr>
          <p:nvPr>
            <p:ph type="sldNum" sz="quarter" idx="12"/>
          </p:nvPr>
        </p:nvSpPr>
        <p:spPr/>
        <p:txBody>
          <a:bodyPr/>
          <a:lstStyle/>
          <a:p>
            <a:fld id="{9140C932-A5FA-48E1-A582-3FACE23349A8}" type="slidenum">
              <a:rPr lang="es-ES" smtClean="0"/>
              <a:pPr/>
              <a:t>22</a:t>
            </a:fld>
            <a:endParaRPr lang="es-ES"/>
          </a:p>
        </p:txBody>
      </p:sp>
      <p:pic>
        <p:nvPicPr>
          <p:cNvPr id="6" name="Imagen 5" descr="Certificado digital - paso 2 para completarlo">
            <a:extLst>
              <a:ext uri="{FF2B5EF4-FFF2-40B4-BE49-F238E27FC236}">
                <a16:creationId xmlns:a16="http://schemas.microsoft.com/office/drawing/2014/main" id="{89882359-95E6-4B26-B224-9EDC8043A8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29" y="362858"/>
            <a:ext cx="8766628" cy="5993492"/>
          </a:xfrm>
          <a:prstGeom prst="rect">
            <a:avLst/>
          </a:prstGeom>
          <a:noFill/>
          <a:ln>
            <a:noFill/>
          </a:ln>
        </p:spPr>
      </p:pic>
      <p:pic>
        <p:nvPicPr>
          <p:cNvPr id="8" name="Imagen 7" descr="Imagen que contiene tabla&#10;&#10;Descripción generada automáticamente">
            <a:extLst>
              <a:ext uri="{FF2B5EF4-FFF2-40B4-BE49-F238E27FC236}">
                <a16:creationId xmlns:a16="http://schemas.microsoft.com/office/drawing/2014/main" id="{C7FB4C2F-87CE-409A-896B-EC0420AE0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47410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3</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400" b="0" dirty="0">
                <a:solidFill>
                  <a:srgbClr val="222222"/>
                </a:solidFill>
                <a:effectLst/>
                <a:latin typeface="Arial" panose="020B0604020202020204" pitchFamily="34" charset="0"/>
                <a:ea typeface="Times New Roman" panose="02020603050405020304" pitchFamily="18" charset="0"/>
              </a:rPr>
              <a:t>A continuació, ens sortirà un desplegable en la part esquerra. Aquí clicarem a “obtenir Certificat Programari”.</a:t>
            </a:r>
            <a:endParaRPr lang="ca-ES" sz="2400" dirty="0">
              <a:solidFill>
                <a:srgbClr val="000000"/>
              </a:solidFill>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23</a:t>
            </a:fld>
            <a:endParaRPr lang="es-ES"/>
          </a:p>
        </p:txBody>
      </p:sp>
    </p:spTree>
    <p:extLst>
      <p:ext uri="{BB962C8B-B14F-4D97-AF65-F5344CB8AC3E}">
        <p14:creationId xmlns:p14="http://schemas.microsoft.com/office/powerpoint/2010/main" val="308462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CEC35D2-DE15-49C5-BFF9-5C322D955059}"/>
              </a:ext>
            </a:extLst>
          </p:cNvPr>
          <p:cNvSpPr>
            <a:spLocks noGrp="1"/>
          </p:cNvSpPr>
          <p:nvPr>
            <p:ph type="sldNum" sz="quarter" idx="12"/>
          </p:nvPr>
        </p:nvSpPr>
        <p:spPr/>
        <p:txBody>
          <a:bodyPr/>
          <a:lstStyle/>
          <a:p>
            <a:fld id="{9140C932-A5FA-48E1-A582-3FACE23349A8}" type="slidenum">
              <a:rPr lang="es-ES" smtClean="0"/>
              <a:pPr/>
              <a:t>24</a:t>
            </a:fld>
            <a:endParaRPr lang="es-ES"/>
          </a:p>
        </p:txBody>
      </p:sp>
      <p:pic>
        <p:nvPicPr>
          <p:cNvPr id="5" name="Imagen 4" descr="Certificado digital - paso 3 para completarlo">
            <a:extLst>
              <a:ext uri="{FF2B5EF4-FFF2-40B4-BE49-F238E27FC236}">
                <a16:creationId xmlns:a16="http://schemas.microsoft.com/office/drawing/2014/main" id="{208FC40B-B7C1-45F2-9E5D-3850B08CAD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343" y="304800"/>
            <a:ext cx="9260114" cy="6051550"/>
          </a:xfrm>
          <a:prstGeom prst="rect">
            <a:avLst/>
          </a:prstGeom>
          <a:noFill/>
          <a:ln>
            <a:noFill/>
          </a:ln>
        </p:spPr>
      </p:pic>
      <p:pic>
        <p:nvPicPr>
          <p:cNvPr id="2" name="Imagen 1" descr="Imagen que contiene tabla&#10;&#10;Descripción generada automáticamente">
            <a:extLst>
              <a:ext uri="{FF2B5EF4-FFF2-40B4-BE49-F238E27FC236}">
                <a16:creationId xmlns:a16="http://schemas.microsoft.com/office/drawing/2014/main" id="{E0143B31-732F-4D2D-BD5B-603CE2780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332458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4</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400" b="0" dirty="0">
                <a:solidFill>
                  <a:srgbClr val="222222"/>
                </a:solidFill>
                <a:effectLst/>
                <a:latin typeface="Arial" panose="020B0604020202020204" pitchFamily="34" charset="0"/>
                <a:ea typeface="Times New Roman" panose="02020603050405020304" pitchFamily="18" charset="0"/>
              </a:rPr>
              <a:t>Una vegada aquí clicarem a “Sol·licitar Certificat”.</a:t>
            </a:r>
            <a:endParaRPr lang="es-ES" sz="2400" dirty="0">
              <a:effectLst/>
              <a:latin typeface="Times New Roman" panose="02020603050405020304" pitchFamily="18" charset="0"/>
              <a:ea typeface="Times New Roman" panose="02020603050405020304" pitchFamily="18" charset="0"/>
            </a:endParaRPr>
          </a:p>
          <a:p>
            <a:endParaRPr lang="ca-ES" sz="2400" dirty="0">
              <a:solidFill>
                <a:srgbClr val="000000"/>
              </a:solidFill>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25</a:t>
            </a:fld>
            <a:endParaRPr lang="es-ES"/>
          </a:p>
        </p:txBody>
      </p:sp>
    </p:spTree>
    <p:extLst>
      <p:ext uri="{BB962C8B-B14F-4D97-AF65-F5344CB8AC3E}">
        <p14:creationId xmlns:p14="http://schemas.microsoft.com/office/powerpoint/2010/main" val="344519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CEC35D2-DE15-49C5-BFF9-5C322D955059}"/>
              </a:ext>
            </a:extLst>
          </p:cNvPr>
          <p:cNvSpPr>
            <a:spLocks noGrp="1"/>
          </p:cNvSpPr>
          <p:nvPr>
            <p:ph type="sldNum" sz="quarter" idx="12"/>
          </p:nvPr>
        </p:nvSpPr>
        <p:spPr/>
        <p:txBody>
          <a:bodyPr/>
          <a:lstStyle/>
          <a:p>
            <a:fld id="{9140C932-A5FA-48E1-A582-3FACE23349A8}" type="slidenum">
              <a:rPr lang="es-ES" smtClean="0"/>
              <a:pPr/>
              <a:t>26</a:t>
            </a:fld>
            <a:endParaRPr lang="es-ES"/>
          </a:p>
        </p:txBody>
      </p:sp>
      <p:pic>
        <p:nvPicPr>
          <p:cNvPr id="5" name="Imagen 4" descr="Certificado digital - paso 4 para completarlo">
            <a:extLst>
              <a:ext uri="{FF2B5EF4-FFF2-40B4-BE49-F238E27FC236}">
                <a16:creationId xmlns:a16="http://schemas.microsoft.com/office/drawing/2014/main" id="{7C73A371-1303-41E0-9ACB-DD8089139A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93486"/>
            <a:ext cx="9361714" cy="5862864"/>
          </a:xfrm>
          <a:prstGeom prst="rect">
            <a:avLst/>
          </a:prstGeom>
          <a:noFill/>
          <a:ln>
            <a:noFill/>
          </a:ln>
        </p:spPr>
      </p:pic>
      <p:pic>
        <p:nvPicPr>
          <p:cNvPr id="2" name="Imagen 1" descr="Imagen que contiene tabla&#10;&#10;Descripción generada automáticamente">
            <a:extLst>
              <a:ext uri="{FF2B5EF4-FFF2-40B4-BE49-F238E27FC236}">
                <a16:creationId xmlns:a16="http://schemas.microsoft.com/office/drawing/2014/main" id="{162E946A-7F92-42A1-86AE-77E5BB4F6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346477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5</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400" b="0" dirty="0">
                <a:solidFill>
                  <a:srgbClr val="222222"/>
                </a:solidFill>
                <a:effectLst/>
                <a:latin typeface="Arial" panose="020B0604020202020204" pitchFamily="34" charset="0"/>
                <a:ea typeface="Times New Roman" panose="02020603050405020304" pitchFamily="18" charset="0"/>
              </a:rPr>
              <a:t>Ara ens demanarà el nostre NIF (Número d'Identificació Fiscal). Quan ja estigui escrit, seleccionarem enviar petició.</a:t>
            </a:r>
            <a:endParaRPr lang="ca-ES" sz="2400" dirty="0">
              <a:solidFill>
                <a:srgbClr val="000000"/>
              </a:solidFill>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27</a:t>
            </a:fld>
            <a:endParaRPr lang="es-ES"/>
          </a:p>
        </p:txBody>
      </p:sp>
    </p:spTree>
    <p:extLst>
      <p:ext uri="{BB962C8B-B14F-4D97-AF65-F5344CB8AC3E}">
        <p14:creationId xmlns:p14="http://schemas.microsoft.com/office/powerpoint/2010/main" val="2342371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CEC35D2-DE15-49C5-BFF9-5C322D955059}"/>
              </a:ext>
            </a:extLst>
          </p:cNvPr>
          <p:cNvSpPr>
            <a:spLocks noGrp="1"/>
          </p:cNvSpPr>
          <p:nvPr>
            <p:ph type="sldNum" sz="quarter" idx="12"/>
          </p:nvPr>
        </p:nvSpPr>
        <p:spPr/>
        <p:txBody>
          <a:bodyPr/>
          <a:lstStyle/>
          <a:p>
            <a:fld id="{9140C932-A5FA-48E1-A582-3FACE23349A8}" type="slidenum">
              <a:rPr lang="es-ES" smtClean="0"/>
              <a:pPr/>
              <a:t>28</a:t>
            </a:fld>
            <a:endParaRPr lang="es-ES"/>
          </a:p>
        </p:txBody>
      </p:sp>
      <p:pic>
        <p:nvPicPr>
          <p:cNvPr id="5" name="Imagen 4" descr="Certificado digital - paso 5 para completarlo">
            <a:extLst>
              <a:ext uri="{FF2B5EF4-FFF2-40B4-BE49-F238E27FC236}">
                <a16:creationId xmlns:a16="http://schemas.microsoft.com/office/drawing/2014/main" id="{B1CB9A7E-47F2-48C7-B419-2124B982FF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883" y="478972"/>
            <a:ext cx="9071429" cy="5877378"/>
          </a:xfrm>
          <a:prstGeom prst="rect">
            <a:avLst/>
          </a:prstGeom>
          <a:noFill/>
          <a:ln>
            <a:noFill/>
          </a:ln>
        </p:spPr>
      </p:pic>
      <p:pic>
        <p:nvPicPr>
          <p:cNvPr id="2" name="Imagen 1" descr="Imagen que contiene tabla&#10;&#10;Descripción generada automáticamente">
            <a:extLst>
              <a:ext uri="{FF2B5EF4-FFF2-40B4-BE49-F238E27FC236}">
                <a16:creationId xmlns:a16="http://schemas.microsoft.com/office/drawing/2014/main" id="{0356A587-410E-4515-B76B-B0CD66568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249736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6</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fontScale="92500" lnSpcReduction="10000"/>
          </a:bodyPr>
          <a:lstStyle/>
          <a:p>
            <a:pPr marL="0" indent="0">
              <a:buNone/>
            </a:pPr>
            <a:endParaRPr lang="ca-ES" sz="2000" b="0" dirty="0">
              <a:solidFill>
                <a:srgbClr val="222222"/>
              </a:solidFill>
              <a:effectLst/>
              <a:latin typeface="Arial" panose="020B0604020202020204" pitchFamily="34" charset="0"/>
              <a:ea typeface="Times New Roman" panose="02020603050405020304" pitchFamily="18" charset="0"/>
            </a:endParaRPr>
          </a:p>
          <a:p>
            <a:pPr marL="0" indent="0">
              <a:buNone/>
            </a:pPr>
            <a:r>
              <a:rPr lang="ca-ES" sz="2000" b="0" dirty="0">
                <a:solidFill>
                  <a:srgbClr val="222222"/>
                </a:solidFill>
                <a:effectLst/>
                <a:latin typeface="Arial" panose="020B0604020202020204" pitchFamily="34" charset="0"/>
                <a:ea typeface="Times New Roman" panose="02020603050405020304" pitchFamily="18" charset="0"/>
              </a:rPr>
              <a:t>Una vegada ho hàgim fet ens donarà un “codi de Sol·licitud” que haurem d'imprimir per a anar a presentar-lo a l'Agència Tributària per a la seva identificació. Haurem d'acudir a la nostra oficina i portar amb nosaltres:</a:t>
            </a:r>
          </a:p>
          <a:p>
            <a:r>
              <a:rPr lang="ca-ES" sz="1800" b="0" dirty="0">
                <a:solidFill>
                  <a:srgbClr val="222222"/>
                </a:solidFill>
                <a:effectLst/>
                <a:latin typeface="Arial" panose="020B0604020202020204" pitchFamily="34" charset="0"/>
                <a:ea typeface="Times New Roman" panose="02020603050405020304" pitchFamily="18" charset="0"/>
              </a:rPr>
              <a:t>Si s'és ciutadà espanyol, el NIF.</a:t>
            </a:r>
          </a:p>
          <a:p>
            <a:r>
              <a:rPr lang="ca-ES" sz="1800" b="0" dirty="0">
                <a:solidFill>
                  <a:srgbClr val="222222"/>
                </a:solidFill>
                <a:effectLst/>
                <a:latin typeface="Arial" panose="020B0604020202020204" pitchFamily="34" charset="0"/>
                <a:ea typeface="Times New Roman" panose="02020603050405020304" pitchFamily="18" charset="0"/>
              </a:rPr>
              <a:t>Si s’és ciutadà comunitari sense targeta de residència, hauràs d'anar amb el “Certificat de Registre de Ciutadans de la Unió” i el passaport en vigor.</a:t>
            </a:r>
          </a:p>
          <a:p>
            <a:r>
              <a:rPr lang="ca-ES" sz="1800" b="0" dirty="0">
                <a:solidFill>
                  <a:srgbClr val="222222"/>
                </a:solidFill>
                <a:effectLst/>
                <a:latin typeface="Arial" panose="020B0604020202020204" pitchFamily="34" charset="0"/>
                <a:ea typeface="Times New Roman" panose="02020603050405020304" pitchFamily="18" charset="0"/>
              </a:rPr>
              <a:t>Cura si som extracomunitaris, haurà d'aportar la targeta de resident (NIE).</a:t>
            </a:r>
          </a:p>
          <a:p>
            <a:r>
              <a:rPr lang="ca-ES" sz="1800" b="0" dirty="0">
                <a:solidFill>
                  <a:srgbClr val="222222"/>
                </a:solidFill>
                <a:effectLst/>
                <a:latin typeface="Arial" panose="020B0604020202020204" pitchFamily="34" charset="0"/>
                <a:ea typeface="Times New Roman" panose="02020603050405020304" pitchFamily="18" charset="0"/>
              </a:rPr>
              <a:t>Finalment, el codi de Sol·licitud que hem obtingut anteriorment.</a:t>
            </a:r>
          </a:p>
          <a:p>
            <a:endParaRPr lang="ca-ES" sz="1800" b="0" dirty="0">
              <a:solidFill>
                <a:srgbClr val="222222"/>
              </a:solidFill>
              <a:effectLst/>
              <a:latin typeface="Arial" panose="020B0604020202020204" pitchFamily="34" charset="0"/>
              <a:ea typeface="Times New Roman" panose="02020603050405020304" pitchFamily="18" charset="0"/>
            </a:endParaRPr>
          </a:p>
          <a:p>
            <a:pPr marL="0" indent="0" algn="ctr">
              <a:buNone/>
            </a:pPr>
            <a:r>
              <a:rPr lang="ca-ES" sz="1900" b="1" dirty="0">
                <a:solidFill>
                  <a:srgbClr val="222222"/>
                </a:solidFill>
                <a:effectLst/>
                <a:latin typeface="Arial" panose="020B0604020202020204" pitchFamily="34" charset="0"/>
                <a:ea typeface="Times New Roman" panose="02020603050405020304" pitchFamily="18" charset="0"/>
              </a:rPr>
              <a:t>Important: Haurem de ser nosaltres mateixos que els anem a sol·licitar-ho, personalment.</a:t>
            </a:r>
          </a:p>
          <a:p>
            <a:endParaRPr lang="ca-ES" sz="2400" dirty="0">
              <a:solidFill>
                <a:srgbClr val="000000"/>
              </a:solidFill>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29</a:t>
            </a:fld>
            <a:endParaRPr lang="es-ES"/>
          </a:p>
        </p:txBody>
      </p:sp>
    </p:spTree>
    <p:extLst>
      <p:ext uri="{BB962C8B-B14F-4D97-AF65-F5344CB8AC3E}">
        <p14:creationId xmlns:p14="http://schemas.microsoft.com/office/powerpoint/2010/main" val="198299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pt-BR" sz="3600" dirty="0">
                <a:solidFill>
                  <a:srgbClr val="FFFFFF"/>
                </a:solidFill>
                <a:latin typeface="Arial" panose="020B0604020202020204" pitchFamily="34" charset="0"/>
                <a:cs typeface="Arial" panose="020B0604020202020204" pitchFamily="34" charset="0"/>
              </a:rPr>
              <a:t>QUÈ ÉS? PER A QUÈ SERVEIX? I COM SOL·LICITAR EL CERTIFICAT DIGITAL</a:t>
            </a:r>
            <a:endParaRPr lang="es-ES" sz="3600" dirty="0">
              <a:solidFill>
                <a:srgbClr val="FFFFFF"/>
              </a:solidFill>
              <a:latin typeface="Arial" panose="020B0604020202020204" pitchFamily="34" charset="0"/>
              <a:cs typeface="Arial" panose="020B0604020202020204" pitchFamily="34" charset="0"/>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3</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005012"/>
            <a:ext cx="10515600" cy="4351338"/>
          </a:xfrm>
        </p:spPr>
        <p:txBody>
          <a:bodyPr>
            <a:normAutofit/>
          </a:bodyPr>
          <a:lstStyle/>
          <a:p>
            <a:pPr marL="0" indent="0">
              <a:buNone/>
            </a:pPr>
            <a:endParaRPr lang="es-ES" sz="1800" b="1" dirty="0">
              <a:solidFill>
                <a:srgbClr val="222222"/>
              </a:solidFill>
              <a:effectLst/>
              <a:latin typeface="Arial" panose="020B0604020202020204" pitchFamily="34" charset="0"/>
              <a:ea typeface="Times New Roman" panose="02020603050405020304" pitchFamily="18" charset="0"/>
            </a:endParaRPr>
          </a:p>
          <a:p>
            <a:pPr marL="0" indent="0">
              <a:buNone/>
            </a:pPr>
            <a:endParaRPr lang="es-ES" sz="1800" b="1" dirty="0">
              <a:solidFill>
                <a:srgbClr val="222222"/>
              </a:solidFill>
              <a:latin typeface="Arial" panose="020B0604020202020204" pitchFamily="34" charset="0"/>
              <a:ea typeface="Times New Roman" panose="02020603050405020304" pitchFamily="18" charset="0"/>
            </a:endParaRPr>
          </a:p>
          <a:p>
            <a:pPr marL="0" indent="0">
              <a:buNone/>
            </a:pPr>
            <a:r>
              <a:rPr lang="ca-ES" sz="2200" b="1" dirty="0">
                <a:solidFill>
                  <a:srgbClr val="222222"/>
                </a:solidFill>
                <a:latin typeface="Arial" panose="020B0604020202020204" pitchFamily="34" charset="0"/>
              </a:rPr>
              <a:t>Per a què serveix el certificat digital?</a:t>
            </a:r>
          </a:p>
          <a:p>
            <a:pPr marL="0" indent="0">
              <a:buNone/>
            </a:pPr>
            <a:endParaRPr lang="es-ES" sz="2200" b="1" dirty="0">
              <a:solidFill>
                <a:srgbClr val="222222"/>
              </a:solidFill>
              <a:latin typeface="Arial" panose="020B0604020202020204" pitchFamily="34" charset="0"/>
            </a:endParaRPr>
          </a:p>
          <a:p>
            <a:pPr>
              <a:lnSpc>
                <a:spcPct val="100000"/>
              </a:lnSpc>
            </a:pPr>
            <a:r>
              <a:rPr lang="ca-ES" sz="2200" dirty="0">
                <a:solidFill>
                  <a:srgbClr val="222222"/>
                </a:solidFill>
                <a:latin typeface="Arial" panose="020B0604020202020204" pitchFamily="34" charset="0"/>
              </a:rPr>
              <a:t>Amb el certificat electrònic es poden dur a terme diferents operacions privades a través de pàgines webs d'institucions públiques com l'Agència Tributària, la Seguretat Social, Registres Mercantils, ajuntaments o governs autonòmics. </a:t>
            </a:r>
            <a:endParaRPr lang="es-ES" sz="2200" dirty="0">
              <a:solidFill>
                <a:srgbClr val="222222"/>
              </a:solidFill>
              <a:latin typeface="Arial" panose="020B0604020202020204" pitchFamily="34" charset="0"/>
            </a:endParaRPr>
          </a:p>
          <a:p>
            <a:pPr>
              <a:lnSpc>
                <a:spcPct val="100000"/>
              </a:lnSpc>
            </a:pPr>
            <a:r>
              <a:rPr lang="ca-ES" sz="2200" dirty="0">
                <a:solidFill>
                  <a:srgbClr val="222222"/>
                </a:solidFill>
                <a:latin typeface="Arial" panose="020B0604020202020204" pitchFamily="34" charset="0"/>
              </a:rPr>
              <a:t>Avantatges del certificat digital: ens estalviarà temps i diners en permetre realitzar tràmits administratius a través d'Internet, a qualsevol hora i en qualsevol lloc. A més, ho necessitarem si volem complir amb les nostres obligacions tributàries ja que la majoria dels models hem de presentar-los electrònicament.</a:t>
            </a:r>
            <a:endParaRPr lang="es-ES" sz="2200" dirty="0">
              <a:solidFill>
                <a:srgbClr val="222222"/>
              </a:solidFill>
              <a:latin typeface="Arial" panose="020B0604020202020204" pitchFamily="34" charset="0"/>
            </a:endParaRPr>
          </a:p>
          <a:p>
            <a:endParaRPr lang="es-ES" dirty="0"/>
          </a:p>
        </p:txBody>
      </p:sp>
    </p:spTree>
    <p:extLst>
      <p:ext uri="{BB962C8B-B14F-4D97-AF65-F5344CB8AC3E}">
        <p14:creationId xmlns:p14="http://schemas.microsoft.com/office/powerpoint/2010/main" val="3220041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rmAutofit/>
          </a:bodyPr>
          <a:lstStyle/>
          <a:p>
            <a:r>
              <a:rPr lang="es-ES" dirty="0">
                <a:solidFill>
                  <a:srgbClr val="FFFFFF"/>
                </a:solidFill>
                <a:latin typeface="Arial" panose="020B0604020202020204" pitchFamily="34" charset="0"/>
                <a:cs typeface="Arial" panose="020B0604020202020204" pitchFamily="34" charset="0"/>
              </a:rPr>
              <a:t>PAS 7</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000" b="0" dirty="0">
                <a:solidFill>
                  <a:srgbClr val="222222"/>
                </a:solidFill>
                <a:effectLst/>
                <a:latin typeface="Arial" panose="020B0604020202020204" pitchFamily="34" charset="0"/>
                <a:ea typeface="Times New Roman" panose="02020603050405020304" pitchFamily="18" charset="0"/>
              </a:rPr>
              <a:t>Una vegada hàguem anat a hisenda i tinguem acreditada la nostra identitat, podrem descarregar el certificat. Haurem de fer la descàrrega amb el mateix navegador amb el qual vas demanar el codi, en el mateix ordinador i sense actualitzar el sistema operatiu.</a:t>
            </a:r>
          </a:p>
          <a:p>
            <a:pPr marL="0" indent="0">
              <a:buNone/>
            </a:pPr>
            <a:r>
              <a:rPr lang="ca-ES" sz="2000" b="0" dirty="0">
                <a:solidFill>
                  <a:srgbClr val="222222"/>
                </a:solidFill>
                <a:effectLst/>
                <a:latin typeface="Arial" panose="020B0604020202020204" pitchFamily="34" charset="0"/>
                <a:ea typeface="Times New Roman" panose="02020603050405020304" pitchFamily="18" charset="0"/>
              </a:rPr>
              <a:t>Per a descarregar-ho, farem tots els passos anteriors fins a l'opció d'obtenir certificat Programari. Una vegada clicat aquest, entrarem a “Descarregar Certificat”, com es mostra a la imatge.</a:t>
            </a:r>
          </a:p>
          <a:p>
            <a:pPr marL="0" indent="0">
              <a:buNone/>
            </a:pPr>
            <a:r>
              <a:rPr lang="ca-ES" sz="2000" b="0" dirty="0">
                <a:solidFill>
                  <a:srgbClr val="222222"/>
                </a:solidFill>
                <a:effectLst/>
                <a:latin typeface="Arial" panose="020B0604020202020204" pitchFamily="34" charset="0"/>
                <a:ea typeface="Times New Roman" panose="02020603050405020304" pitchFamily="18" charset="0"/>
              </a:rPr>
              <a:t>Escriurem el nostre NIF/NIE juntament amb el “Codi de Sol·licitud”.</a:t>
            </a:r>
          </a:p>
          <a:p>
            <a:pPr marL="0" indent="0">
              <a:buNone/>
            </a:pPr>
            <a:r>
              <a:rPr lang="ca-ES" sz="2000" b="0" dirty="0">
                <a:solidFill>
                  <a:srgbClr val="222222"/>
                </a:solidFill>
                <a:effectLst/>
                <a:latin typeface="Arial" panose="020B0604020202020204" pitchFamily="34" charset="0"/>
                <a:ea typeface="Times New Roman" panose="02020603050405020304" pitchFamily="18" charset="0"/>
              </a:rPr>
              <a:t>Clicarem a “Enviar petició” i ja haurem obtingut.</a:t>
            </a: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30</a:t>
            </a:fld>
            <a:endParaRPr lang="es-ES"/>
          </a:p>
        </p:txBody>
      </p:sp>
    </p:spTree>
    <p:extLst>
      <p:ext uri="{BB962C8B-B14F-4D97-AF65-F5344CB8AC3E}">
        <p14:creationId xmlns:p14="http://schemas.microsoft.com/office/powerpoint/2010/main" val="129455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CEC35D2-DE15-49C5-BFF9-5C322D955059}"/>
              </a:ext>
            </a:extLst>
          </p:cNvPr>
          <p:cNvSpPr>
            <a:spLocks noGrp="1"/>
          </p:cNvSpPr>
          <p:nvPr>
            <p:ph type="sldNum" sz="quarter" idx="12"/>
          </p:nvPr>
        </p:nvSpPr>
        <p:spPr/>
        <p:txBody>
          <a:bodyPr/>
          <a:lstStyle/>
          <a:p>
            <a:fld id="{9140C932-A5FA-48E1-A582-3FACE23349A8}" type="slidenum">
              <a:rPr lang="es-ES" smtClean="0"/>
              <a:pPr/>
              <a:t>31</a:t>
            </a:fld>
            <a:endParaRPr lang="es-ES"/>
          </a:p>
        </p:txBody>
      </p:sp>
      <p:pic>
        <p:nvPicPr>
          <p:cNvPr id="5" name="Imagen 4" descr="Certificado digital - paso 7 para completarlo">
            <a:extLst>
              <a:ext uri="{FF2B5EF4-FFF2-40B4-BE49-F238E27FC236}">
                <a16:creationId xmlns:a16="http://schemas.microsoft.com/office/drawing/2014/main" id="{2A84ABA6-CAF2-479A-B800-E75F5101BA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943" y="566057"/>
            <a:ext cx="8926286" cy="5790293"/>
          </a:xfrm>
          <a:prstGeom prst="rect">
            <a:avLst/>
          </a:prstGeom>
          <a:noFill/>
          <a:ln>
            <a:noFill/>
          </a:ln>
        </p:spPr>
      </p:pic>
      <p:pic>
        <p:nvPicPr>
          <p:cNvPr id="2" name="Imagen 1" descr="Imagen que contiene tabla&#10;&#10;Descripción generada automáticamente">
            <a:extLst>
              <a:ext uri="{FF2B5EF4-FFF2-40B4-BE49-F238E27FC236}">
                <a16:creationId xmlns:a16="http://schemas.microsoft.com/office/drawing/2014/main" id="{893BF7A2-91BE-4EA7-A39C-52C2FEDED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81043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COMPROVACIÓ DEL CERTIFICAT DIGITAL</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32</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433711"/>
            <a:ext cx="10515600" cy="3922639"/>
          </a:xfrm>
        </p:spPr>
        <p:txBody>
          <a:bodyPr>
            <a:normAutofit/>
          </a:bodyPr>
          <a:lstStyle/>
          <a:p>
            <a:pPr marL="0" indent="0">
              <a:lnSpc>
                <a:spcPct val="100000"/>
              </a:lnSpc>
              <a:buNone/>
            </a:pPr>
            <a:r>
              <a:rPr lang="ca-ES" sz="2400" dirty="0"/>
              <a:t>Una vegada haguem enviat la petició, en principi tindrem el nostre certificat instal·lat en el nostre disc dur, al qual podrem accedir des de qualsevol dels nostres navegadors. Podem comprovar-ho:</a:t>
            </a:r>
          </a:p>
          <a:p>
            <a:pPr marL="0" indent="0">
              <a:lnSpc>
                <a:spcPct val="100000"/>
              </a:lnSpc>
              <a:buNone/>
            </a:pPr>
            <a:r>
              <a:rPr lang="ca-ES" sz="2400" dirty="0"/>
              <a:t>Obrim el navegador i seleccionem “Eines –&gt; Opcions d'Internet –&gt; Continguda –&gt; Certificats. Aquí apareixerà el certificat que acabem de descarregar.</a:t>
            </a:r>
          </a:p>
          <a:p>
            <a:pPr marL="0" indent="0" algn="ctr">
              <a:lnSpc>
                <a:spcPct val="100000"/>
              </a:lnSpc>
              <a:buNone/>
            </a:pPr>
            <a:r>
              <a:rPr lang="ca-ES" sz="2400" b="1" dirty="0"/>
              <a:t>Novament, recomanem exportar el certificat digital per a poder disposar d'una còpia de seguretat.</a:t>
            </a:r>
          </a:p>
          <a:p>
            <a:pPr marL="0" indent="0" algn="ctr">
              <a:lnSpc>
                <a:spcPct val="100000"/>
              </a:lnSpc>
              <a:buNone/>
            </a:pPr>
            <a:r>
              <a:rPr lang="ca-ES" sz="2400" b="1" dirty="0"/>
              <a:t>Felicitats! Ja hem obtingut el certificat digital! </a:t>
            </a:r>
          </a:p>
          <a:p>
            <a:pPr marL="0" indent="0">
              <a:lnSpc>
                <a:spcPct val="100000"/>
              </a:lnSpc>
              <a:buNone/>
            </a:pPr>
            <a:r>
              <a:rPr lang="ca-ES" sz="2400" dirty="0"/>
              <a:t>Ara ja podem fer per nosaltres mateixos totes les gestions que necessitem.</a:t>
            </a:r>
          </a:p>
          <a:p>
            <a:pPr marL="0" indent="0">
              <a:lnSpc>
                <a:spcPct val="100000"/>
              </a:lnSpc>
              <a:buNone/>
            </a:pPr>
            <a:endParaRPr lang="es-ES" dirty="0"/>
          </a:p>
        </p:txBody>
      </p:sp>
    </p:spTree>
    <p:extLst>
      <p:ext uri="{BB962C8B-B14F-4D97-AF65-F5344CB8AC3E}">
        <p14:creationId xmlns:p14="http://schemas.microsoft.com/office/powerpoint/2010/main" val="3641104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ANOMALIES DERIVADES DEL COVID-19</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33</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461846"/>
            <a:ext cx="10515600" cy="4009292"/>
          </a:xfrm>
        </p:spPr>
        <p:txBody>
          <a:bodyPr>
            <a:normAutofit fontScale="92500" lnSpcReduction="10000"/>
          </a:bodyPr>
          <a:lstStyle/>
          <a:p>
            <a:pPr marL="0" indent="0">
              <a:buNone/>
            </a:pPr>
            <a:r>
              <a:rPr lang="ca-ES" sz="1900" dirty="0">
                <a:latin typeface="Arial" panose="020B0604020202020204" pitchFamily="34" charset="0"/>
                <a:cs typeface="Arial" panose="020B0604020202020204" pitchFamily="34" charset="0"/>
              </a:rPr>
              <a:t>Documentació necessària s’han de presentar per a l’acreditació i tramitació de certificats digitals de persona física de la FNMT.</a:t>
            </a:r>
          </a:p>
          <a:p>
            <a:pPr marL="0" indent="0">
              <a:buNone/>
            </a:pPr>
            <a:r>
              <a:rPr lang="ca-ES" sz="1700" b="1" dirty="0">
                <a:latin typeface="Arial" panose="020B0604020202020204" pitchFamily="34" charset="0"/>
                <a:cs typeface="Arial" panose="020B0604020202020204" pitchFamily="34" charset="0"/>
              </a:rPr>
              <a:t>Ciutadà de nacionalitat espanyola:</a:t>
            </a:r>
          </a:p>
          <a:p>
            <a:r>
              <a:rPr lang="ca-ES" sz="1600" dirty="0">
                <a:latin typeface="Arial" panose="020B0604020202020204" pitchFamily="34" charset="0"/>
                <a:cs typeface="Arial" panose="020B0604020202020204" pitchFamily="34" charset="0"/>
              </a:rPr>
              <a:t>Codi de sol·licitud de la FNMT</a:t>
            </a:r>
          </a:p>
          <a:p>
            <a:r>
              <a:rPr lang="ca-ES" sz="1600" dirty="0">
                <a:latin typeface="Arial" panose="020B0604020202020204" pitchFamily="34" charset="0"/>
                <a:cs typeface="Arial" panose="020B0604020202020204" pitchFamily="34" charset="0"/>
              </a:rPr>
              <a:t>Document Nacional d’Identitat (DNI), passaport o carnet de conduir.</a:t>
            </a:r>
          </a:p>
          <a:p>
            <a:pPr marL="0" indent="0">
              <a:buNone/>
            </a:pPr>
            <a:r>
              <a:rPr lang="ca-ES" sz="1700" b="1" dirty="0">
                <a:latin typeface="Arial" panose="020B0604020202020204" pitchFamily="34" charset="0"/>
                <a:cs typeface="Arial" panose="020B0604020202020204" pitchFamily="34" charset="0"/>
              </a:rPr>
              <a:t>Ciutadà estranger (comunitari o extracomunitari). En aquest cas la documentació sempre anirà acompanyada del passaport:</a:t>
            </a:r>
          </a:p>
          <a:p>
            <a:r>
              <a:rPr lang="ca-ES" sz="1600" dirty="0">
                <a:latin typeface="Arial" panose="020B0604020202020204" pitchFamily="34" charset="0"/>
                <a:cs typeface="Arial" panose="020B0604020202020204" pitchFamily="34" charset="0"/>
              </a:rPr>
              <a:t>Codi de sol·licitud de la FNMT</a:t>
            </a:r>
          </a:p>
          <a:p>
            <a:r>
              <a:rPr lang="ca-ES" sz="1600" dirty="0">
                <a:latin typeface="Arial" panose="020B0604020202020204" pitchFamily="34" charset="0"/>
                <a:cs typeface="Arial" panose="020B0604020202020204" pitchFamily="34" charset="0"/>
              </a:rPr>
              <a:t>Document Nacional Identificació d’Estrangers o el Certificat de Ciutadà de la Unió on consti el NIE junt amb el passaport o document d’identitat del país d’origen, o</a:t>
            </a:r>
          </a:p>
          <a:p>
            <a:r>
              <a:rPr lang="ca-ES" sz="1600" dirty="0">
                <a:latin typeface="Arial" panose="020B0604020202020204" pitchFamily="34" charset="0"/>
                <a:cs typeface="Arial" panose="020B0604020202020204" pitchFamily="34" charset="0"/>
              </a:rPr>
              <a:t>Document oficial de concessió del NIF/NIE junt amb el passaport, o</a:t>
            </a:r>
          </a:p>
          <a:p>
            <a:r>
              <a:rPr lang="ca-ES" sz="1600" dirty="0">
                <a:latin typeface="Arial" panose="020B0604020202020204" pitchFamily="34" charset="0"/>
                <a:cs typeface="Arial" panose="020B0604020202020204" pitchFamily="34" charset="0"/>
              </a:rPr>
              <a:t>Targeta Vermella on consti el NIE junt amb el passaport.</a:t>
            </a:r>
          </a:p>
          <a:p>
            <a:pPr marL="0" indent="0" algn="ctr">
              <a:buNone/>
            </a:pPr>
            <a:r>
              <a:rPr lang="ca-ES" sz="1800" b="1" dirty="0">
                <a:latin typeface="Arial" panose="020B0604020202020204" pitchFamily="34" charset="0"/>
                <a:cs typeface="Arial" panose="020B0604020202020204" pitchFamily="34" charset="0"/>
              </a:rPr>
              <a:t>NOTA IMPORTANT: Caldrà presentar sempre la documentació original. No s’acceptaran fotocòpies o fotos fetes amb el mòbil del DNI, NIE o passaport.</a:t>
            </a:r>
          </a:p>
        </p:txBody>
      </p:sp>
    </p:spTree>
    <p:extLst>
      <p:ext uri="{BB962C8B-B14F-4D97-AF65-F5344CB8AC3E}">
        <p14:creationId xmlns:p14="http://schemas.microsoft.com/office/powerpoint/2010/main" val="869885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Autofit/>
          </a:bodyPr>
          <a:lstStyle/>
          <a:p>
            <a:r>
              <a:rPr lang="ca-ES" sz="2800">
                <a:solidFill>
                  <a:srgbClr val="FFFFFF"/>
                </a:solidFill>
              </a:rPr>
              <a:t>Quins són els navegadors amb el que és possible navegar a través de pàgines segures HTTPS en les quals sol·liciti autenticació de client amb certificats RCM-FNMT?</a:t>
            </a:r>
            <a:br>
              <a:rPr lang="ca-ES" sz="2800">
                <a:solidFill>
                  <a:srgbClr val="FFFFFF"/>
                </a:solidFill>
              </a:rPr>
            </a:br>
            <a:endParaRPr lang="ca-ES" sz="2800">
              <a:solidFill>
                <a:srgbClr val="FFFFFF"/>
              </a:solidFill>
            </a:endParaRP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pPr marL="0" indent="0">
              <a:buNone/>
            </a:pPr>
            <a:r>
              <a:rPr lang="ca-ES" sz="2400" dirty="0">
                <a:solidFill>
                  <a:srgbClr val="000000"/>
                </a:solidFill>
              </a:rPr>
              <a:t>Els navegadors vàlids per a navegar i autenticar-se amb certificat en pàgines segures https són:</a:t>
            </a:r>
          </a:p>
          <a:p>
            <a:r>
              <a:rPr lang="ca-ES" sz="2400" dirty="0">
                <a:solidFill>
                  <a:srgbClr val="000000"/>
                </a:solidFill>
              </a:rPr>
              <a:t>Internet Explorer</a:t>
            </a:r>
          </a:p>
          <a:p>
            <a:r>
              <a:rPr lang="ca-ES" sz="2400" dirty="0">
                <a:solidFill>
                  <a:srgbClr val="000000"/>
                </a:solidFill>
              </a:rPr>
              <a:t>Mozilla Firefox</a:t>
            </a:r>
          </a:p>
          <a:p>
            <a:r>
              <a:rPr lang="ca-ES" sz="2400" dirty="0">
                <a:solidFill>
                  <a:srgbClr val="000000"/>
                </a:solidFill>
              </a:rPr>
              <a:t>Google Chrome</a:t>
            </a:r>
          </a:p>
          <a:p>
            <a:r>
              <a:rPr lang="ca-ES" sz="2400" dirty="0">
                <a:solidFill>
                  <a:srgbClr val="000000"/>
                </a:solidFill>
              </a:rPr>
              <a:t>Opera</a:t>
            </a:r>
          </a:p>
          <a:p>
            <a:r>
              <a:rPr lang="ca-ES" sz="2400" dirty="0">
                <a:solidFill>
                  <a:srgbClr val="000000"/>
                </a:solidFill>
              </a:rPr>
              <a:t>Safari</a:t>
            </a:r>
          </a:p>
          <a:p>
            <a:pPr marL="0" indent="0">
              <a:buNone/>
            </a:pPr>
            <a:r>
              <a:rPr lang="ca-ES" sz="2400" dirty="0">
                <a:solidFill>
                  <a:srgbClr val="000000"/>
                </a:solidFill>
              </a:rPr>
              <a:t>Algunes de les funcionalitats d'aquests navegadors no estan implementades en la seva versió de dispositiu mòbil.</a:t>
            </a: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34</a:t>
            </a:fld>
            <a:endParaRPr lang="es-ES"/>
          </a:p>
        </p:txBody>
      </p:sp>
    </p:spTree>
    <p:extLst>
      <p:ext uri="{BB962C8B-B14F-4D97-AF65-F5344CB8AC3E}">
        <p14:creationId xmlns:p14="http://schemas.microsoft.com/office/powerpoint/2010/main" val="4072216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fontScale="90000"/>
          </a:bodyPr>
          <a:lstStyle/>
          <a:p>
            <a:pPr algn="ctr"/>
            <a:r>
              <a:rPr lang="fr-FR" sz="3100" dirty="0">
                <a:solidFill>
                  <a:srgbClr val="FFFFFF"/>
                </a:solidFill>
                <a:latin typeface="Arial" panose="020B0604020202020204" pitchFamily="34" charset="0"/>
                <a:cs typeface="Arial" panose="020B0604020202020204" pitchFamily="34" charset="0"/>
              </a:rPr>
              <a:t>ESTAT DELS CERTIFICATS ARREL DE LA FNMT-RCM EN ELS NAVEGADORS I SISTEMES OPERATIUS</a:t>
            </a:r>
            <a:br>
              <a:rPr lang="fr-FR" sz="4000" dirty="0">
                <a:solidFill>
                  <a:srgbClr val="FFFFFF"/>
                </a:solidFill>
              </a:rPr>
            </a:br>
            <a:endParaRPr lang="es-ES" sz="4000" dirty="0">
              <a:solidFill>
                <a:srgbClr val="FFFFFF"/>
              </a:solidFill>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35</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32185"/>
            <a:ext cx="10515600" cy="3824165"/>
          </a:xfrm>
        </p:spPr>
        <p:txBody>
          <a:bodyPr>
            <a:normAutofit/>
          </a:bodyPr>
          <a:lstStyle/>
          <a:p>
            <a:pPr marL="0" indent="0">
              <a:buNone/>
            </a:pPr>
            <a:r>
              <a:rPr lang="ca-ES" sz="1800" dirty="0">
                <a:latin typeface="Arial" panose="020B0604020202020204" pitchFamily="34" charset="0"/>
                <a:cs typeface="Arial" panose="020B0604020202020204" pitchFamily="34" charset="0"/>
              </a:rPr>
              <a:t>El certificat arrel de la FNMT està inclòs en els següents magatzems de confiança:</a:t>
            </a:r>
          </a:p>
          <a:p>
            <a:r>
              <a:rPr lang="ca-ES" sz="1600" dirty="0">
                <a:latin typeface="Arial" panose="020B0604020202020204" pitchFamily="34" charset="0"/>
                <a:cs typeface="Arial" panose="020B0604020202020204" pitchFamily="34" charset="0"/>
              </a:rPr>
              <a:t>Windows: tots els navegadors que s'executen sobre aquest S.O. funcionen correctament (confien en el certificat arrel i per tant no mostren missatges d'alerta). Això inclou Internet Explorer, Chrome...</a:t>
            </a:r>
          </a:p>
          <a:p>
            <a:r>
              <a:rPr lang="ca-ES" sz="1600" dirty="0">
                <a:latin typeface="Arial" panose="020B0604020202020204" pitchFamily="34" charset="0"/>
                <a:cs typeface="Arial" panose="020B0604020202020204" pitchFamily="34" charset="0"/>
              </a:rPr>
              <a:t>Mozilla Firefox: funciona correctament independentment del S.O. en el qual s'estigui executant, a partir de la versió 51 (des de gener de 2017).</a:t>
            </a:r>
          </a:p>
          <a:p>
            <a:r>
              <a:rPr lang="ca-ES" sz="1600" dirty="0">
                <a:latin typeface="Arial" panose="020B0604020202020204" pitchFamily="34" charset="0"/>
                <a:cs typeface="Arial" panose="020B0604020202020204" pitchFamily="34" charset="0"/>
              </a:rPr>
              <a:t>Magatzem NSS versió 3.28 i superiors: és el magatzem que usa Linux. Qualsevol navegador que s'executi en aquest S.O. (excepte versions que no s'hagin actualitzat per a dita NSS v3.28) funcionen correctament (des de desembre de 2016).</a:t>
            </a:r>
          </a:p>
          <a:p>
            <a:r>
              <a:rPr lang="ca-ES" sz="1600" dirty="0">
                <a:latin typeface="Arial" panose="020B0604020202020204" pitchFamily="34" charset="0"/>
                <a:cs typeface="Arial" panose="020B0604020202020204" pitchFamily="34" charset="0"/>
              </a:rPr>
              <a:t>Android: està inclòs des de la versió 8.x (OREIG) (Agost de 2017).</a:t>
            </a:r>
          </a:p>
          <a:p>
            <a:r>
              <a:rPr lang="ca-ES" sz="1600" dirty="0">
                <a:latin typeface="Arial" panose="020B0604020202020204" pitchFamily="34" charset="0"/>
                <a:cs typeface="Arial" panose="020B0604020202020204" pitchFamily="34" charset="0"/>
              </a:rPr>
              <a:t>Clauer MAC / IOS: està inclòs des de la versió iOS 12, macOS 10.14 (Mojave), watchOS 5 i tvOS 12</a:t>
            </a:r>
          </a:p>
          <a:p>
            <a:pPr marL="0" indent="0">
              <a:buNone/>
            </a:pPr>
            <a:r>
              <a:rPr lang="ca-ES" sz="1800" dirty="0">
                <a:latin typeface="Arial" panose="020B0604020202020204" pitchFamily="34" charset="0"/>
                <a:cs typeface="Arial" panose="020B0604020202020204" pitchFamily="34" charset="0"/>
              </a:rPr>
              <a:t>Addicionalment:</a:t>
            </a:r>
          </a:p>
          <a:p>
            <a:r>
              <a:rPr lang="ca-ES" sz="1600" dirty="0">
                <a:latin typeface="Arial" panose="020B0604020202020204" pitchFamily="34" charset="0"/>
                <a:cs typeface="Arial" panose="020B0604020202020204" pitchFamily="34" charset="0"/>
              </a:rPr>
              <a:t>Acrobat: Certificats arrels i intermedis incorporats en Adobe des del 14/10/2015.</a:t>
            </a:r>
          </a:p>
        </p:txBody>
      </p:sp>
    </p:spTree>
    <p:extLst>
      <p:ext uri="{BB962C8B-B14F-4D97-AF65-F5344CB8AC3E}">
        <p14:creationId xmlns:p14="http://schemas.microsoft.com/office/powerpoint/2010/main" val="1575902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fontScale="90000"/>
          </a:bodyPr>
          <a:lstStyle/>
          <a:p>
            <a:pPr algn="ctr"/>
            <a:r>
              <a:rPr lang="es-ES" sz="4000" dirty="0">
                <a:solidFill>
                  <a:srgbClr val="FFFFFF"/>
                </a:solidFill>
              </a:rPr>
              <a:t>QUIN PERÍODE DE VALIDESA TÉ UN CERTIFICAT FNMT DE PERSONA FÍSICA?</a:t>
            </a:r>
            <a:br>
              <a:rPr lang="es-ES" sz="4000" dirty="0">
                <a:solidFill>
                  <a:srgbClr val="FFFFFF"/>
                </a:solidFill>
              </a:rPr>
            </a:br>
            <a:endParaRPr lang="es-ES" sz="4000" dirty="0">
              <a:solidFill>
                <a:srgbClr val="FFFFFF"/>
              </a:solidFill>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36</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560319"/>
            <a:ext cx="10515600" cy="3616643"/>
          </a:xfrm>
        </p:spPr>
        <p:txBody>
          <a:bodyPr>
            <a:normAutofit/>
          </a:bodyPr>
          <a:lstStyle/>
          <a:p>
            <a:pPr marL="0" indent="0">
              <a:buNone/>
            </a:pPr>
            <a:r>
              <a:rPr lang="ca-ES" sz="2400" dirty="0"/>
              <a:t>Si el seu certificat de Persona Física és emès per AGÈNCIA CERTIFICADORA FNMT Usuaris té un període de validesa de 4 anys. El període de validesa s'inclou en el Certificat.</a:t>
            </a:r>
          </a:p>
          <a:p>
            <a:pPr marL="0" indent="0">
              <a:buNone/>
            </a:pPr>
            <a:r>
              <a:rPr lang="ca-ES" sz="2400" dirty="0"/>
              <a:t>Pot comprovar l'AC per la qual va ser emès veient els detalls del seu certificat.</a:t>
            </a:r>
          </a:p>
          <a:p>
            <a:pPr marL="0" indent="0">
              <a:buNone/>
            </a:pPr>
            <a:r>
              <a:rPr lang="ca-ES" sz="2400" dirty="0"/>
              <a:t>En Internet Explorer, Eines - Opcions d'internet - Continguda - Certificats i fent doble clic sobre el seu certificat.</a:t>
            </a:r>
          </a:p>
          <a:p>
            <a:pPr marL="0" indent="0">
              <a:buNone/>
            </a:pPr>
            <a:r>
              <a:rPr lang="ca-ES" sz="2400" dirty="0"/>
              <a:t>En Firefox, Menú Eines / Opcions / Privacitat i Seguretat / Certificats / botó Veure certificats.</a:t>
            </a:r>
          </a:p>
        </p:txBody>
      </p:sp>
    </p:spTree>
    <p:extLst>
      <p:ext uri="{BB962C8B-B14F-4D97-AF65-F5344CB8AC3E}">
        <p14:creationId xmlns:p14="http://schemas.microsoft.com/office/powerpoint/2010/main" val="4094817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Autofit/>
          </a:bodyPr>
          <a:lstStyle/>
          <a:p>
            <a:r>
              <a:rPr lang="ca-ES" sz="2800" dirty="0">
                <a:solidFill>
                  <a:srgbClr val="FFFFFF"/>
                </a:solidFill>
                <a:latin typeface="Arial" panose="020B0604020202020204" pitchFamily="34" charset="0"/>
                <a:cs typeface="Arial" panose="020B0604020202020204" pitchFamily="34" charset="0"/>
              </a:rPr>
              <a:t>ALGUNS EXEMPLES PER A PRACTICAR</a:t>
            </a:r>
            <a:br>
              <a:rPr lang="ca-ES" sz="2800" dirty="0">
                <a:solidFill>
                  <a:srgbClr val="FFFFFF"/>
                </a:solidFill>
              </a:rPr>
            </a:br>
            <a:endParaRPr lang="ca-ES" sz="2800" dirty="0">
              <a:solidFill>
                <a:srgbClr val="FFFFFF"/>
              </a:solidFill>
            </a:endParaRP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5622210" y="801866"/>
            <a:ext cx="6082110" cy="5230634"/>
          </a:xfrm>
        </p:spPr>
        <p:txBody>
          <a:bodyPr anchor="ctr">
            <a:normAutofit/>
          </a:bodyPr>
          <a:lstStyle/>
          <a:p>
            <a:pPr marL="0" indent="0">
              <a:buNone/>
            </a:pPr>
            <a:r>
              <a:rPr lang="ca-ES" sz="2400" dirty="0">
                <a:solidFill>
                  <a:srgbClr val="000000"/>
                </a:solidFill>
                <a:latin typeface="Arial" panose="020B0604020202020204" pitchFamily="34" charset="0"/>
                <a:cs typeface="Arial" panose="020B0604020202020204" pitchFamily="34" charset="0"/>
                <a:hlinkClick r:id="rId3"/>
              </a:rPr>
              <a:t>https://www.sede.fnmt.gob.es/certificados</a:t>
            </a:r>
          </a:p>
          <a:p>
            <a:pPr marL="0" indent="0">
              <a:buNone/>
            </a:pPr>
            <a:r>
              <a:rPr lang="ca-ES" sz="2400" dirty="0">
                <a:solidFill>
                  <a:srgbClr val="000000"/>
                </a:solidFill>
                <a:latin typeface="Arial" panose="020B0604020202020204" pitchFamily="34" charset="0"/>
                <a:cs typeface="Arial" panose="020B0604020202020204" pitchFamily="34" charset="0"/>
                <a:hlinkClick r:id="rId3"/>
              </a:rPr>
              <a:t>https://www.agenciatributaria.es/</a:t>
            </a:r>
            <a:r>
              <a:rPr lang="ca-ES" sz="2400" dirty="0">
                <a:solidFill>
                  <a:srgbClr val="000000"/>
                </a:solidFill>
                <a:latin typeface="Arial" panose="020B0604020202020204" pitchFamily="34" charset="0"/>
                <a:cs typeface="Arial" panose="020B0604020202020204" pitchFamily="34" charset="0"/>
              </a:rPr>
              <a:t> </a:t>
            </a:r>
          </a:p>
          <a:p>
            <a:pPr marL="0" indent="0">
              <a:buNone/>
            </a:pPr>
            <a:r>
              <a:rPr lang="ca-ES" sz="2400" dirty="0">
                <a:solidFill>
                  <a:srgbClr val="000000"/>
                </a:solidFill>
                <a:latin typeface="Arial" panose="020B0604020202020204" pitchFamily="34" charset="0"/>
                <a:cs typeface="Arial" panose="020B0604020202020204" pitchFamily="34" charset="0"/>
                <a:hlinkClick r:id="rId4"/>
              </a:rPr>
              <a:t>http://web.gencat.cat/ca/tramits/</a:t>
            </a:r>
            <a:r>
              <a:rPr lang="ca-ES" sz="2400" dirty="0">
                <a:solidFill>
                  <a:srgbClr val="000000"/>
                </a:solidFill>
                <a:latin typeface="Arial" panose="020B0604020202020204" pitchFamily="34" charset="0"/>
                <a:cs typeface="Arial" panose="020B0604020202020204" pitchFamily="34" charset="0"/>
              </a:rPr>
              <a:t> </a:t>
            </a:r>
          </a:p>
          <a:p>
            <a:pPr marL="0" indent="0">
              <a:buNone/>
            </a:pPr>
            <a:r>
              <a:rPr lang="ca-ES" sz="2400" dirty="0">
                <a:solidFill>
                  <a:srgbClr val="000000"/>
                </a:solidFill>
                <a:latin typeface="Arial" panose="020B0604020202020204" pitchFamily="34" charset="0"/>
                <a:cs typeface="Arial" panose="020B0604020202020204" pitchFamily="34" charset="0"/>
                <a:hlinkClick r:id="rId5"/>
              </a:rPr>
              <a:t>https://www.montornes.cat/seu_electronica/serveis-i-tramits/pagina-tramits</a:t>
            </a:r>
            <a:r>
              <a:rPr lang="ca-ES" sz="2400" dirty="0">
                <a:solidFill>
                  <a:srgbClr val="000000"/>
                </a:solidFill>
                <a:latin typeface="Arial" panose="020B0604020202020204" pitchFamily="34" charset="0"/>
                <a:cs typeface="Arial" panose="020B0604020202020204" pitchFamily="34" charset="0"/>
              </a:rPr>
              <a:t> </a:t>
            </a: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37</a:t>
            </a:fld>
            <a:endParaRPr lang="es-ES"/>
          </a:p>
        </p:txBody>
      </p:sp>
    </p:spTree>
    <p:extLst>
      <p:ext uri="{BB962C8B-B14F-4D97-AF65-F5344CB8AC3E}">
        <p14:creationId xmlns:p14="http://schemas.microsoft.com/office/powerpoint/2010/main" val="1925432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ítulo 1">
            <a:extLst>
              <a:ext uri="{FF2B5EF4-FFF2-40B4-BE49-F238E27FC236}">
                <a16:creationId xmlns:a16="http://schemas.microsoft.com/office/drawing/2014/main" id="{03B4F742-5689-4341-BF44-D701B74D6408}"/>
              </a:ext>
            </a:extLst>
          </p:cNvPr>
          <p:cNvSpPr>
            <a:spLocks noGrp="1"/>
          </p:cNvSpPr>
          <p:nvPr>
            <p:ph type="title"/>
          </p:nvPr>
        </p:nvSpPr>
        <p:spPr>
          <a:xfrm>
            <a:off x="805661" y="1401859"/>
            <a:ext cx="10834796" cy="4054282"/>
          </a:xfrm>
        </p:spPr>
        <p:txBody>
          <a:bodyPr>
            <a:normAutofit/>
          </a:bodyPr>
          <a:lstStyle/>
          <a:p>
            <a:pPr algn="ctr"/>
            <a:br>
              <a:rPr lang="es-ES" sz="5400" dirty="0">
                <a:solidFill>
                  <a:srgbClr val="FFFFFF"/>
                </a:solidFill>
              </a:rPr>
            </a:br>
            <a:br>
              <a:rPr lang="es-ES" sz="5400" dirty="0">
                <a:solidFill>
                  <a:srgbClr val="FFFFFF"/>
                </a:solidFill>
              </a:rPr>
            </a:br>
            <a:r>
              <a:rPr lang="es-ES" sz="5400" dirty="0">
                <a:solidFill>
                  <a:srgbClr val="FFFFFF"/>
                </a:solidFill>
                <a:latin typeface="Arial" panose="020B0604020202020204" pitchFamily="34" charset="0"/>
                <a:cs typeface="Arial" panose="020B0604020202020204" pitchFamily="34" charset="0"/>
              </a:rPr>
              <a:t>MOLTES GRÀCIES!</a:t>
            </a:r>
            <a:br>
              <a:rPr lang="es-ES" sz="4800" dirty="0">
                <a:solidFill>
                  <a:srgbClr val="FFFFFF"/>
                </a:solidFill>
                <a:latin typeface="Arial" panose="020B0604020202020204" pitchFamily="34" charset="0"/>
                <a:cs typeface="Arial" panose="020B0604020202020204" pitchFamily="34" charset="0"/>
              </a:rPr>
            </a:br>
            <a:r>
              <a:rPr lang="es-ES" sz="3600" dirty="0">
                <a:solidFill>
                  <a:srgbClr val="FFFFFF"/>
                </a:solidFill>
                <a:latin typeface="Arial" panose="020B0604020202020204" pitchFamily="34" charset="0"/>
                <a:cs typeface="Arial" panose="020B0604020202020204" pitchFamily="34" charset="0"/>
              </a:rPr>
              <a:t>David Regalado </a:t>
            </a:r>
            <a:r>
              <a:rPr lang="es-ES" sz="3600" dirty="0" err="1">
                <a:solidFill>
                  <a:srgbClr val="FFFFFF"/>
                </a:solidFill>
                <a:latin typeface="Arial" panose="020B0604020202020204" pitchFamily="34" charset="0"/>
                <a:cs typeface="Arial" panose="020B0604020202020204" pitchFamily="34" charset="0"/>
              </a:rPr>
              <a:t>Teixidó</a:t>
            </a:r>
            <a:br>
              <a:rPr lang="es-ES" sz="3600" dirty="0">
                <a:solidFill>
                  <a:srgbClr val="FFFFFF"/>
                </a:solidFill>
                <a:latin typeface="Arial" panose="020B0604020202020204" pitchFamily="34" charset="0"/>
                <a:cs typeface="Arial" panose="020B0604020202020204" pitchFamily="34" charset="0"/>
              </a:rPr>
            </a:br>
            <a:r>
              <a:rPr lang="es-ES" sz="3600" dirty="0">
                <a:solidFill>
                  <a:srgbClr val="FFFFFF"/>
                </a:solidFill>
                <a:latin typeface="Arial" panose="020B0604020202020204" pitchFamily="34" charset="0"/>
                <a:cs typeface="Arial" panose="020B0604020202020204" pitchFamily="34" charset="0"/>
              </a:rPr>
              <a:t>dregalado@facto.cat</a:t>
            </a:r>
            <a:endParaRPr lang="es-ES" sz="4800" dirty="0">
              <a:solidFill>
                <a:srgbClr val="FFFFFF"/>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Imagen que contiene tabla&#10;&#10;Descripción generada automáticamente">
            <a:extLst>
              <a:ext uri="{FF2B5EF4-FFF2-40B4-BE49-F238E27FC236}">
                <a16:creationId xmlns:a16="http://schemas.microsoft.com/office/drawing/2014/main" id="{8CBF7B38-0FF7-4901-A0EB-F3D53084B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121" y="1157581"/>
            <a:ext cx="5325876" cy="2031054"/>
          </a:xfrm>
          <a:prstGeom prst="rect">
            <a:avLst/>
          </a:prstGeom>
        </p:spPr>
      </p:pic>
      <p:sp>
        <p:nvSpPr>
          <p:cNvPr id="3" name="Marcador de número de diapositiva 2">
            <a:extLst>
              <a:ext uri="{FF2B5EF4-FFF2-40B4-BE49-F238E27FC236}">
                <a16:creationId xmlns:a16="http://schemas.microsoft.com/office/drawing/2014/main" id="{04A769A6-7292-45FD-9013-B26AE07CE0AA}"/>
              </a:ext>
            </a:extLst>
          </p:cNvPr>
          <p:cNvSpPr>
            <a:spLocks noGrp="1"/>
          </p:cNvSpPr>
          <p:nvPr>
            <p:ph type="sldNum" sz="quarter" idx="12"/>
          </p:nvPr>
        </p:nvSpPr>
        <p:spPr/>
        <p:txBody>
          <a:bodyPr/>
          <a:lstStyle/>
          <a:p>
            <a:fld id="{9140C932-A5FA-48E1-A582-3FACE23349A8}" type="slidenum">
              <a:rPr lang="es-ES" smtClean="0"/>
              <a:pPr/>
              <a:t>38</a:t>
            </a:fld>
            <a:endParaRPr lang="es-ES"/>
          </a:p>
        </p:txBody>
      </p:sp>
      <p:pic>
        <p:nvPicPr>
          <p:cNvPr id="11" name="Imatge 10" descr="Imatge que conté text, clipArt&#10;&#10;Descripció generada automàticament">
            <a:extLst>
              <a:ext uri="{FF2B5EF4-FFF2-40B4-BE49-F238E27FC236}">
                <a16:creationId xmlns:a16="http://schemas.microsoft.com/office/drawing/2014/main" id="{CF2BAC2D-40E9-445B-AADA-31C5651E4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8093" y="6005206"/>
            <a:ext cx="1592766" cy="557468"/>
          </a:xfrm>
          <a:prstGeom prst="rect">
            <a:avLst/>
          </a:prstGeom>
        </p:spPr>
      </p:pic>
      <p:pic>
        <p:nvPicPr>
          <p:cNvPr id="13" name="Picture 2"/>
          <p:cNvPicPr>
            <a:picLocks noChangeAspect="1" noChangeArrowheads="1"/>
          </p:cNvPicPr>
          <p:nvPr/>
        </p:nvPicPr>
        <p:blipFill>
          <a:blip r:embed="rId5" cstate="print"/>
          <a:srcRect/>
          <a:stretch>
            <a:fillRect/>
          </a:stretch>
        </p:blipFill>
        <p:spPr bwMode="auto">
          <a:xfrm>
            <a:off x="8187892" y="5610225"/>
            <a:ext cx="3667125" cy="1247775"/>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295420" y="4714875"/>
            <a:ext cx="2143125" cy="2143125"/>
          </a:xfrm>
          <a:prstGeom prst="rect">
            <a:avLst/>
          </a:prstGeom>
          <a:noFill/>
          <a:ln w="9525">
            <a:noFill/>
            <a:miter lim="800000"/>
            <a:headEnd/>
            <a:tailEnd/>
          </a:ln>
        </p:spPr>
      </p:pic>
    </p:spTree>
    <p:extLst>
      <p:ext uri="{BB962C8B-B14F-4D97-AF65-F5344CB8AC3E}">
        <p14:creationId xmlns:p14="http://schemas.microsoft.com/office/powerpoint/2010/main" val="34859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51BA86-2C31-4BC8-B7E4-C655225D4B5F}"/>
              </a:ext>
            </a:extLst>
          </p:cNvPr>
          <p:cNvSpPr>
            <a:spLocks noGrp="1"/>
          </p:cNvSpPr>
          <p:nvPr>
            <p:ph type="title"/>
          </p:nvPr>
        </p:nvSpPr>
        <p:spPr>
          <a:xfrm>
            <a:off x="640079" y="2053641"/>
            <a:ext cx="3669161" cy="2760098"/>
          </a:xfrm>
        </p:spPr>
        <p:txBody>
          <a:bodyPr>
            <a:noAutofit/>
          </a:bodyPr>
          <a:lstStyle/>
          <a:p>
            <a:r>
              <a:rPr lang="ca-ES" sz="3600" dirty="0">
                <a:solidFill>
                  <a:srgbClr val="FFFFFF"/>
                </a:solidFill>
                <a:latin typeface="Arial" panose="020B0604020202020204" pitchFamily="34" charset="0"/>
                <a:cs typeface="Arial" panose="020B0604020202020204" pitchFamily="34" charset="0"/>
              </a:rPr>
              <a:t>TRÀMITS QUE PODEM REALITZAR AMB EL CERTIFICAT DIGITAL :</a:t>
            </a:r>
          </a:p>
        </p:txBody>
      </p:sp>
      <p:sp>
        <p:nvSpPr>
          <p:cNvPr id="3" name="Marcador de contenido 2">
            <a:extLst>
              <a:ext uri="{FF2B5EF4-FFF2-40B4-BE49-F238E27FC236}">
                <a16:creationId xmlns:a16="http://schemas.microsoft.com/office/drawing/2014/main" id="{8802D0FD-5FA2-49C2-91F4-A2776CFAA21E}"/>
              </a:ext>
            </a:extLst>
          </p:cNvPr>
          <p:cNvSpPr>
            <a:spLocks noGrp="1"/>
          </p:cNvSpPr>
          <p:nvPr>
            <p:ph idx="1"/>
          </p:nvPr>
        </p:nvSpPr>
        <p:spPr>
          <a:xfrm>
            <a:off x="6090574" y="801866"/>
            <a:ext cx="5306084" cy="5230634"/>
          </a:xfrm>
        </p:spPr>
        <p:txBody>
          <a:bodyPr anchor="ctr">
            <a:normAutofit/>
          </a:bodyPr>
          <a:lstStyle/>
          <a:p>
            <a:r>
              <a:rPr lang="ca-ES" sz="2000" dirty="0">
                <a:solidFill>
                  <a:srgbClr val="222222"/>
                </a:solidFill>
                <a:effectLst/>
                <a:latin typeface="Arial" panose="020B0604020202020204" pitchFamily="34" charset="0"/>
                <a:ea typeface="Times New Roman" panose="02020603050405020304" pitchFamily="18" charset="0"/>
              </a:rPr>
              <a:t>Presentació i liquidació d'impostos.</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Presentació de recursos i reclamacions.</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Emplenament de les dades del cens de població i habitatges.</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Consulta i inscripció en el padró municipal.</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Consulta de multes de circulació.</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Consulta i tràmits per a sol·licitud de subvencions.</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Consulta d'assignació de col·legis electorals.</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Actuacions comunicades.</a:t>
            </a:r>
            <a:endParaRPr lang="es-ES" sz="2000" dirty="0">
              <a:effectLst/>
              <a:latin typeface="Times New Roman" panose="02020603050405020304" pitchFamily="18" charset="0"/>
              <a:ea typeface="Times New Roman" panose="02020603050405020304" pitchFamily="18" charset="0"/>
            </a:endParaRPr>
          </a:p>
          <a:p>
            <a:r>
              <a:rPr lang="ca-ES" sz="2000" dirty="0">
                <a:solidFill>
                  <a:srgbClr val="222222"/>
                </a:solidFill>
                <a:effectLst/>
                <a:latin typeface="Arial" panose="020B0604020202020204" pitchFamily="34" charset="0"/>
                <a:ea typeface="Times New Roman" panose="02020603050405020304" pitchFamily="18" charset="0"/>
              </a:rPr>
              <a:t>Signatura electrònica de documents i formularis oficials.</a:t>
            </a:r>
            <a:endParaRPr lang="es-ES" sz="2000" dirty="0">
              <a:effectLst/>
              <a:latin typeface="Times New Roman" panose="02020603050405020304" pitchFamily="18" charset="0"/>
              <a:ea typeface="Times New Roman" panose="02020603050405020304" pitchFamily="18" charset="0"/>
            </a:endParaRPr>
          </a:p>
        </p:txBody>
      </p:sp>
      <p:pic>
        <p:nvPicPr>
          <p:cNvPr id="7" name="Imagen 6" descr="Imagen que contiene tabla&#10;&#10;Descripción generada automáticamente">
            <a:extLst>
              <a:ext uri="{FF2B5EF4-FFF2-40B4-BE49-F238E27FC236}">
                <a16:creationId xmlns:a16="http://schemas.microsoft.com/office/drawing/2014/main" id="{425EA301-C3B4-40CE-8770-A16111E3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4" name="Marcador de número de diapositiva 3">
            <a:extLst>
              <a:ext uri="{FF2B5EF4-FFF2-40B4-BE49-F238E27FC236}">
                <a16:creationId xmlns:a16="http://schemas.microsoft.com/office/drawing/2014/main" id="{0ABF7D14-D27D-4D7D-9519-136E4FC1B25B}"/>
              </a:ext>
            </a:extLst>
          </p:cNvPr>
          <p:cNvSpPr>
            <a:spLocks noGrp="1"/>
          </p:cNvSpPr>
          <p:nvPr>
            <p:ph type="sldNum" sz="quarter" idx="12"/>
          </p:nvPr>
        </p:nvSpPr>
        <p:spPr/>
        <p:txBody>
          <a:bodyPr/>
          <a:lstStyle/>
          <a:p>
            <a:fld id="{9140C932-A5FA-48E1-A582-3FACE23349A8}" type="slidenum">
              <a:rPr lang="es-ES" smtClean="0"/>
              <a:pPr/>
              <a:t>4</a:t>
            </a:fld>
            <a:endParaRPr lang="es-ES"/>
          </a:p>
        </p:txBody>
      </p:sp>
    </p:spTree>
    <p:extLst>
      <p:ext uri="{BB962C8B-B14F-4D97-AF65-F5344CB8AC3E}">
        <p14:creationId xmlns:p14="http://schemas.microsoft.com/office/powerpoint/2010/main" val="61946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pt-BR" sz="4000" dirty="0">
                <a:solidFill>
                  <a:srgbClr val="FFFFFF"/>
                </a:solidFill>
                <a:latin typeface="Arial" panose="020B0604020202020204" pitchFamily="34" charset="0"/>
                <a:cs typeface="Arial" panose="020B0604020202020204" pitchFamily="34" charset="0"/>
              </a:rPr>
              <a:t>COM SOL·LICITAR EL CERTIFICAT DIGITAL?</a:t>
            </a:r>
            <a:endParaRPr lang="es-ES" sz="4000" dirty="0">
              <a:solidFill>
                <a:srgbClr val="FFFFFF"/>
              </a:solidFill>
              <a:latin typeface="Arial" panose="020B0604020202020204" pitchFamily="34" charset="0"/>
              <a:cs typeface="Arial" panose="020B0604020202020204" pitchFamily="34" charset="0"/>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5</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447777"/>
            <a:ext cx="10515600" cy="3729185"/>
          </a:xfrm>
        </p:spPr>
        <p:txBody>
          <a:bodyPr>
            <a:normAutofit/>
          </a:bodyPr>
          <a:lstStyle/>
          <a:p>
            <a:endParaRPr lang="ca-ES" sz="2000" b="0" dirty="0">
              <a:solidFill>
                <a:srgbClr val="222222"/>
              </a:solidFill>
              <a:effectLst/>
              <a:latin typeface="Arial" panose="020B0604020202020204" pitchFamily="34" charset="0"/>
              <a:ea typeface="Times New Roman" panose="02020603050405020304" pitchFamily="18" charset="0"/>
            </a:endParaRPr>
          </a:p>
          <a:p>
            <a:endParaRPr lang="ca-ES" sz="2000" dirty="0">
              <a:solidFill>
                <a:srgbClr val="222222"/>
              </a:solidFill>
              <a:latin typeface="Arial" panose="020B0604020202020204" pitchFamily="34"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Des de l'1 de juliol de 2016, el procediment d'obtenció del certificat digital ha canviat amb l'entrada en vigor del Reglament Europeu relatiu a la Identificació Electrònica. </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Haurem d'accedir a la pàgina web de la Fàbrica Nacional de Moneda i Timbre (FNMT </a:t>
            </a:r>
            <a:r>
              <a:rPr lang="ca-ES" sz="2000" b="0" u="sng" dirty="0">
                <a:solidFill>
                  <a:srgbClr val="222222"/>
                </a:solidFill>
                <a:effectLst/>
                <a:latin typeface="Arial" panose="020B0604020202020204" pitchFamily="34" charset="0"/>
                <a:ea typeface="Times New Roman" panose="02020603050405020304" pitchFamily="18" charset="0"/>
                <a:hlinkClick r:id="rId4"/>
              </a:rPr>
              <a:t>https://www.cert.fnmt.es/certificados</a:t>
            </a:r>
            <a:r>
              <a:rPr lang="ca-ES" sz="2000" b="0" dirty="0">
                <a:solidFill>
                  <a:srgbClr val="222222"/>
                </a:solidFill>
                <a:effectLst/>
                <a:latin typeface="Arial" panose="020B0604020202020204" pitchFamily="34" charset="0"/>
                <a:ea typeface="Times New Roman" panose="02020603050405020304" pitchFamily="18" charset="0"/>
              </a:rPr>
              <a:t> ). Hem de tenir en compte que només podrem utilitzar Internet Explorer o Mozilla Firefox 35 o superior. Si usem qualsevol altre no podrem aconseguir el certificat digital.</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Dins de la pàgina de FNMT, entrarem a la secció Certificació Digital.</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354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640079" y="2053641"/>
            <a:ext cx="3669161" cy="2760098"/>
          </a:xfrm>
        </p:spPr>
        <p:txBody>
          <a:bodyPr>
            <a:normAutofit fontScale="90000"/>
          </a:bodyPr>
          <a:lstStyle/>
          <a:p>
            <a:r>
              <a:rPr lang="pt-BR" sz="4000" dirty="0">
                <a:solidFill>
                  <a:srgbClr val="FFFFFF"/>
                </a:solidFill>
                <a:latin typeface="Arial" panose="020B0604020202020204" pitchFamily="34" charset="0"/>
                <a:cs typeface="Arial" panose="020B0604020202020204" pitchFamily="34" charset="0"/>
              </a:rPr>
              <a:t>COM SOL·LICITAR EL CERTIFICAT DIGITAL?</a:t>
            </a:r>
            <a:endParaRPr lang="es-ES" sz="4000" dirty="0">
              <a:solidFill>
                <a:srgbClr val="FFFFFF"/>
              </a:solidFill>
              <a:latin typeface="Arial" panose="020B0604020202020204" pitchFamily="34" charset="0"/>
              <a:cs typeface="Arial" panose="020B0604020202020204" pitchFamily="34" charset="0"/>
            </a:endParaRPr>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6090574" y="801866"/>
            <a:ext cx="5306084" cy="5230634"/>
          </a:xfrm>
        </p:spPr>
        <p:txBody>
          <a:bodyPr anchor="ctr">
            <a:normAutofit/>
          </a:bodyPr>
          <a:lstStyle/>
          <a:p>
            <a:endParaRPr lang="ca-ES" sz="2200" b="0" dirty="0">
              <a:solidFill>
                <a:srgbClr val="000000"/>
              </a:solidFill>
              <a:effectLst/>
              <a:latin typeface="Arial" panose="020B0604020202020204" pitchFamily="34" charset="0"/>
              <a:ea typeface="Times New Roman" panose="02020603050405020304" pitchFamily="18" charset="0"/>
            </a:endParaRPr>
          </a:p>
          <a:p>
            <a:pPr marL="0" indent="0">
              <a:buNone/>
            </a:pPr>
            <a:r>
              <a:rPr lang="ca-ES" sz="2200" b="0" dirty="0">
                <a:solidFill>
                  <a:srgbClr val="000000"/>
                </a:solidFill>
                <a:effectLst/>
                <a:latin typeface="Arial" panose="020B0604020202020204" pitchFamily="34" charset="0"/>
                <a:ea typeface="Times New Roman" panose="02020603050405020304" pitchFamily="18" charset="0"/>
              </a:rPr>
              <a:t>Triarem el tipus de certificat depenent de si som persones físiques o representants de societats. </a:t>
            </a:r>
          </a:p>
          <a:p>
            <a:pPr marL="0" indent="0">
              <a:buNone/>
            </a:pPr>
            <a:endParaRPr lang="ca-ES" sz="2200" b="0" dirty="0">
              <a:solidFill>
                <a:srgbClr val="000000"/>
              </a:solidFill>
              <a:effectLst/>
              <a:latin typeface="Arial" panose="020B0604020202020204" pitchFamily="34" charset="0"/>
              <a:ea typeface="Times New Roman" panose="02020603050405020304" pitchFamily="18" charset="0"/>
            </a:endParaRPr>
          </a:p>
          <a:p>
            <a:pPr marL="0" indent="0">
              <a:buNone/>
            </a:pPr>
            <a:r>
              <a:rPr lang="ca-ES" sz="2200" b="0" dirty="0">
                <a:solidFill>
                  <a:srgbClr val="000000"/>
                </a:solidFill>
                <a:effectLst/>
                <a:latin typeface="Arial" panose="020B0604020202020204" pitchFamily="34" charset="0"/>
                <a:ea typeface="Times New Roman" panose="02020603050405020304" pitchFamily="18" charset="0"/>
              </a:rPr>
              <a:t>Existeixen 4 tipus de certificats:</a:t>
            </a:r>
            <a:endParaRPr lang="es-ES" sz="2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ca-ES" sz="2200" b="0" dirty="0">
                <a:solidFill>
                  <a:srgbClr val="000000"/>
                </a:solidFill>
                <a:effectLst/>
                <a:latin typeface="Arial" panose="020B0604020202020204" pitchFamily="34" charset="0"/>
                <a:ea typeface="Times New Roman" panose="02020603050405020304" pitchFamily="18" charset="0"/>
              </a:rPr>
              <a:t>Persona física.</a:t>
            </a:r>
            <a:endParaRPr lang="es-ES" sz="2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ca-ES" sz="2200" b="0" dirty="0">
                <a:solidFill>
                  <a:srgbClr val="000000"/>
                </a:solidFill>
                <a:effectLst/>
                <a:latin typeface="Arial" panose="020B0604020202020204" pitchFamily="34" charset="0"/>
                <a:ea typeface="Times New Roman" panose="02020603050405020304" pitchFamily="18" charset="0"/>
              </a:rPr>
              <a:t>Representants de persones jurídiques que siguin administradors únics o solidaris.</a:t>
            </a:r>
            <a:endParaRPr lang="es-ES" sz="2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ca-ES" sz="2200" b="0" dirty="0">
                <a:solidFill>
                  <a:srgbClr val="000000"/>
                </a:solidFill>
                <a:effectLst/>
                <a:latin typeface="Arial" panose="020B0604020202020204" pitchFamily="34" charset="0"/>
                <a:ea typeface="Times New Roman" panose="02020603050405020304" pitchFamily="18" charset="0"/>
              </a:rPr>
              <a:t>Representants de persones jurídiques.</a:t>
            </a:r>
            <a:endParaRPr lang="es-ES" sz="2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ca-ES" sz="2200" b="0" dirty="0">
                <a:solidFill>
                  <a:srgbClr val="000000"/>
                </a:solidFill>
                <a:effectLst/>
                <a:latin typeface="Arial" panose="020B0604020202020204" pitchFamily="34" charset="0"/>
                <a:ea typeface="Times New Roman" panose="02020603050405020304" pitchFamily="18" charset="0"/>
              </a:rPr>
              <a:t>Representant d'entitats sense personalitat jurídica.</a:t>
            </a:r>
            <a:endParaRPr lang="es-ES" sz="2200" dirty="0">
              <a:solidFill>
                <a:srgbClr val="000000"/>
              </a:solidFill>
              <a:effectLst/>
              <a:latin typeface="Times New Roman" panose="02020603050405020304" pitchFamily="18" charset="0"/>
              <a:ea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a:xfrm>
            <a:off x="10825930" y="6223702"/>
            <a:ext cx="570728" cy="314067"/>
          </a:xfrm>
        </p:spPr>
        <p:txBody>
          <a:bodyPr>
            <a:normAutofit/>
          </a:bodyPr>
          <a:lstStyle/>
          <a:p>
            <a:pPr>
              <a:spcAft>
                <a:spcPts val="600"/>
              </a:spcAft>
            </a:pPr>
            <a:fld id="{9140C932-A5FA-48E1-A582-3FACE23349A8}" type="slidenum">
              <a:rPr lang="es-ES" sz="1000">
                <a:solidFill>
                  <a:srgbClr val="898989"/>
                </a:solidFill>
              </a:rPr>
              <a:pPr>
                <a:spcAft>
                  <a:spcPts val="600"/>
                </a:spcAft>
              </a:pPr>
              <a:t>6</a:t>
            </a:fld>
            <a:endParaRPr lang="es-ES" sz="1000">
              <a:solidFill>
                <a:srgbClr val="898989"/>
              </a:solidFill>
            </a:endParaRP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Tree>
    <p:extLst>
      <p:ext uri="{BB962C8B-B14F-4D97-AF65-F5344CB8AC3E}">
        <p14:creationId xmlns:p14="http://schemas.microsoft.com/office/powerpoint/2010/main" val="240816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CERTIFICAT DE PERSONA FÍSICA </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7</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405575"/>
            <a:ext cx="10515600" cy="3771388"/>
          </a:xfrm>
        </p:spPr>
        <p:txBody>
          <a:bodyPr>
            <a:normAutofit lnSpcReduction="10000"/>
          </a:bodyPr>
          <a:lstStyle/>
          <a:p>
            <a:endParaRPr lang="ca-ES" sz="1800" b="0" dirty="0">
              <a:solidFill>
                <a:srgbClr val="222222"/>
              </a:solidFill>
              <a:effectLst/>
              <a:latin typeface="Arial" panose="020B0604020202020204" pitchFamily="34" charset="0"/>
              <a:ea typeface="Times New Roman" panose="02020603050405020304" pitchFamily="18" charset="0"/>
            </a:endParaRPr>
          </a:p>
          <a:p>
            <a:endParaRPr lang="ca-ES" sz="1800" dirty="0">
              <a:solidFill>
                <a:srgbClr val="222222"/>
              </a:solidFill>
              <a:latin typeface="Arial" panose="020B0604020202020204" pitchFamily="34"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Per a les persones físiques el procediment continua sent el mateix que amb la normativa anterior.</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Una vegada hàgim acabat els passos per a sol·licitar el certificat digital en la FNMT, rebrem el codi de sol·licitud per correu electrònic. </a:t>
            </a:r>
            <a:endParaRPr lang="ca-ES" sz="2000" dirty="0">
              <a:solidFill>
                <a:srgbClr val="222222"/>
              </a:solidFill>
              <a:latin typeface="Arial" panose="020B0604020202020204" pitchFamily="34"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Ho imprimirem i acudirem a l'oficina de l'Agència Tributària juntament amb el nostre DNI, NIE o passaport.</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Després d'acreditar la nostra identitat, ja podrem descarregar el certificat. Tornem a entrar a la pàgina de la Fàbrica Nacional de Moneda i Timbre amb el mateix ordinador, el mateix navegador, el mateix usuari amb el qual es va fer la sol·licitud i, sobretot, sense actualitzar el sistema operatiu. </a:t>
            </a:r>
          </a:p>
          <a:p>
            <a:pPr marL="0" indent="0">
              <a:buNone/>
            </a:pPr>
            <a:endParaRPr lang="es-ES" dirty="0"/>
          </a:p>
        </p:txBody>
      </p:sp>
    </p:spTree>
    <p:extLst>
      <p:ext uri="{BB962C8B-B14F-4D97-AF65-F5344CB8AC3E}">
        <p14:creationId xmlns:p14="http://schemas.microsoft.com/office/powerpoint/2010/main" val="292913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DD4D23-9DE5-4997-AD13-3F2FA3A52E3B}"/>
              </a:ext>
            </a:extLst>
          </p:cNvPr>
          <p:cNvSpPr>
            <a:spLocks noGrp="1"/>
          </p:cNvSpPr>
          <p:nvPr>
            <p:ph type="title"/>
          </p:nvPr>
        </p:nvSpPr>
        <p:spPr>
          <a:xfrm>
            <a:off x="1179226" y="826680"/>
            <a:ext cx="9833548" cy="1325563"/>
          </a:xfrm>
        </p:spPr>
        <p:txBody>
          <a:bodyPr>
            <a:normAutofit/>
          </a:bodyPr>
          <a:lstStyle/>
          <a:p>
            <a:pPr algn="ctr"/>
            <a:r>
              <a:rPr lang="es-ES" sz="4000" dirty="0">
                <a:solidFill>
                  <a:srgbClr val="FFFFFF"/>
                </a:solidFill>
                <a:latin typeface="Arial" panose="020B0604020202020204" pitchFamily="34" charset="0"/>
                <a:cs typeface="Arial" panose="020B0604020202020204" pitchFamily="34" charset="0"/>
              </a:rPr>
              <a:t>CERTIFICAT DE PERSONA FÍSICA </a:t>
            </a:r>
          </a:p>
        </p:txBody>
      </p:sp>
      <p:pic>
        <p:nvPicPr>
          <p:cNvPr id="6" name="Imagen 5" descr="Imagen que contiene tabla&#10;&#10;Descripción generada automáticamente">
            <a:extLst>
              <a:ext uri="{FF2B5EF4-FFF2-40B4-BE49-F238E27FC236}">
                <a16:creationId xmlns:a16="http://schemas.microsoft.com/office/drawing/2014/main" id="{25821390-FE14-489F-B602-3AF6B2D8B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32" y="2540"/>
            <a:ext cx="1782144" cy="679631"/>
          </a:xfrm>
          <a:prstGeom prst="rect">
            <a:avLst/>
          </a:prstGeom>
        </p:spPr>
      </p:pic>
      <p:sp>
        <p:nvSpPr>
          <p:cNvPr id="3" name="Marcador de número de diapositiva 2">
            <a:extLst>
              <a:ext uri="{FF2B5EF4-FFF2-40B4-BE49-F238E27FC236}">
                <a16:creationId xmlns:a16="http://schemas.microsoft.com/office/drawing/2014/main" id="{3AAA26C4-3573-447A-B4FE-634B227BADC3}"/>
              </a:ext>
            </a:extLst>
          </p:cNvPr>
          <p:cNvSpPr>
            <a:spLocks noGrp="1"/>
          </p:cNvSpPr>
          <p:nvPr>
            <p:ph type="sldNum" sz="quarter" idx="12"/>
          </p:nvPr>
        </p:nvSpPr>
        <p:spPr/>
        <p:txBody>
          <a:bodyPr/>
          <a:lstStyle/>
          <a:p>
            <a:fld id="{9140C932-A5FA-48E1-A582-3FACE23349A8}" type="slidenum">
              <a:rPr lang="es-ES" smtClean="0"/>
              <a:pPr/>
              <a:t>8</a:t>
            </a:fld>
            <a:endParaRPr lang="es-ES"/>
          </a:p>
        </p:txBody>
      </p:sp>
      <p:sp>
        <p:nvSpPr>
          <p:cNvPr id="5" name="Marcador de contenido 4">
            <a:extLst>
              <a:ext uri="{FF2B5EF4-FFF2-40B4-BE49-F238E27FC236}">
                <a16:creationId xmlns:a16="http://schemas.microsoft.com/office/drawing/2014/main" id="{33EC40C3-0E1C-4663-8983-BEDB53ED89F7}"/>
              </a:ext>
            </a:extLst>
          </p:cNvPr>
          <p:cNvSpPr>
            <a:spLocks noGrp="1"/>
          </p:cNvSpPr>
          <p:nvPr>
            <p:ph idx="1"/>
          </p:nvPr>
        </p:nvSpPr>
        <p:spPr>
          <a:xfrm>
            <a:off x="838200" y="2405575"/>
            <a:ext cx="10515600" cy="3771388"/>
          </a:xfrm>
        </p:spPr>
        <p:txBody>
          <a:bodyPr>
            <a:normAutofit/>
          </a:bodyPr>
          <a:lstStyle/>
          <a:p>
            <a:endParaRPr lang="ca-ES" sz="1800" b="0" dirty="0">
              <a:solidFill>
                <a:srgbClr val="222222"/>
              </a:solidFill>
              <a:effectLst/>
              <a:latin typeface="Arial" panose="020B0604020202020204" pitchFamily="34" charset="0"/>
              <a:ea typeface="Times New Roman" panose="02020603050405020304" pitchFamily="18" charset="0"/>
            </a:endParaRPr>
          </a:p>
          <a:p>
            <a:endParaRPr lang="ca-ES" sz="1800" dirty="0">
              <a:solidFill>
                <a:srgbClr val="222222"/>
              </a:solidFill>
              <a:latin typeface="Arial" panose="020B0604020202020204" pitchFamily="34"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Ara, es tria l'opció Descarregar Certificat. Emplenem les dades requerides, cliquem a enviar i procedirem a la descàrrega del certificat.</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Triarem ara on guardar el certificat digital en el nostre disc dur i acceptem. Podrem comprovar-ho obrint el navegador i seleccionant: </a:t>
            </a:r>
            <a:endParaRPr lang="es-ES" sz="2000" dirty="0">
              <a:effectLst/>
              <a:latin typeface="Times New Roman" panose="02020603050405020304" pitchFamily="18" charset="0"/>
              <a:ea typeface="Times New Roman" panose="02020603050405020304" pitchFamily="18" charset="0"/>
            </a:endParaRPr>
          </a:p>
          <a:p>
            <a:r>
              <a:rPr lang="ca-ES" sz="2000" b="0" dirty="0">
                <a:solidFill>
                  <a:srgbClr val="222222"/>
                </a:solidFill>
                <a:effectLst/>
                <a:latin typeface="Arial" panose="020B0604020202020204" pitchFamily="34" charset="0"/>
                <a:ea typeface="Times New Roman" panose="02020603050405020304" pitchFamily="18" charset="0"/>
              </a:rPr>
              <a:t>Eines – Opcions d'Internet – Continguda – Certificats.</a:t>
            </a:r>
            <a:endParaRPr lang="es-ES" sz="2000" dirty="0">
              <a:effectLst/>
              <a:latin typeface="Times New Roman" panose="02020603050405020304" pitchFamily="18" charset="0"/>
              <a:ea typeface="Times New Roman" panose="02020603050405020304" pitchFamily="18" charset="0"/>
            </a:endParaRPr>
          </a:p>
          <a:p>
            <a:pPr marL="0" indent="0" algn="ctr">
              <a:buNone/>
            </a:pPr>
            <a:endParaRPr lang="ca-ES" sz="1800" b="1" dirty="0">
              <a:solidFill>
                <a:srgbClr val="222222"/>
              </a:solidFill>
              <a:effectLst/>
              <a:latin typeface="Arial" panose="020B0604020202020204" pitchFamily="34" charset="0"/>
              <a:ea typeface="Times New Roman" panose="02020603050405020304" pitchFamily="18" charset="0"/>
            </a:endParaRPr>
          </a:p>
          <a:p>
            <a:pPr marL="0" indent="0" algn="ctr">
              <a:buNone/>
            </a:pPr>
            <a:r>
              <a:rPr lang="ca-ES" sz="2000" b="1" dirty="0">
                <a:solidFill>
                  <a:srgbClr val="222222"/>
                </a:solidFill>
                <a:effectLst/>
                <a:latin typeface="Arial" panose="020B0604020202020204" pitchFamily="34" charset="0"/>
                <a:ea typeface="Times New Roman" panose="02020603050405020304" pitchFamily="18" charset="0"/>
              </a:rPr>
              <a:t>Recomanem que ho exportis per a poder disposar d'una còpia de seguretat.</a:t>
            </a:r>
            <a:endParaRPr lang="es-ES" sz="2000" dirty="0">
              <a:effectLst/>
              <a:latin typeface="Times New Roman" panose="02020603050405020304" pitchFamily="18" charset="0"/>
              <a:ea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336614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3F5A2DE-53DD-44D9-81AD-53AD9915E370}"/>
              </a:ext>
            </a:extLst>
          </p:cNvPr>
          <p:cNvSpPr>
            <a:spLocks noGrp="1"/>
          </p:cNvSpPr>
          <p:nvPr>
            <p:ph type="title"/>
          </p:nvPr>
        </p:nvSpPr>
        <p:spPr>
          <a:xfrm>
            <a:off x="640079" y="2053641"/>
            <a:ext cx="4655154" cy="2760098"/>
          </a:xfrm>
        </p:spPr>
        <p:txBody>
          <a:bodyPr>
            <a:noAutofit/>
          </a:bodyPr>
          <a:lstStyle/>
          <a:p>
            <a:r>
              <a:rPr lang="ca-ES" sz="3600" dirty="0">
                <a:solidFill>
                  <a:srgbClr val="FFFFFF"/>
                </a:solidFill>
                <a:latin typeface="Arial" panose="020B0604020202020204" pitchFamily="34" charset="0"/>
                <a:cs typeface="Arial" panose="020B0604020202020204" pitchFamily="34" charset="0"/>
              </a:rPr>
              <a:t>QUIN CERTIFICAT DE REPRESENTACIÓ HE DE SOL·LICITAR?</a:t>
            </a:r>
          </a:p>
        </p:txBody>
      </p:sp>
      <p:sp>
        <p:nvSpPr>
          <p:cNvPr id="3" name="Marcador de contenido 2">
            <a:extLst>
              <a:ext uri="{FF2B5EF4-FFF2-40B4-BE49-F238E27FC236}">
                <a16:creationId xmlns:a16="http://schemas.microsoft.com/office/drawing/2014/main" id="{46D16E9C-0838-42AE-BD5E-3DABBF42618F}"/>
              </a:ext>
            </a:extLst>
          </p:cNvPr>
          <p:cNvSpPr>
            <a:spLocks noGrp="1"/>
          </p:cNvSpPr>
          <p:nvPr>
            <p:ph idx="1"/>
          </p:nvPr>
        </p:nvSpPr>
        <p:spPr>
          <a:xfrm>
            <a:off x="6090574" y="801866"/>
            <a:ext cx="5306084" cy="5230634"/>
          </a:xfrm>
        </p:spPr>
        <p:txBody>
          <a:bodyPr anchor="ctr">
            <a:normAutofit/>
          </a:bodyPr>
          <a:lstStyle/>
          <a:p>
            <a:pPr marL="0" indent="0">
              <a:buNone/>
            </a:pPr>
            <a:r>
              <a:rPr lang="ca-ES" sz="2400" dirty="0">
                <a:solidFill>
                  <a:srgbClr val="000000"/>
                </a:solidFill>
              </a:rPr>
              <a:t>En l'actualitat la FNMT-RCM emet tres certificats de representació (que substitueixen als antics certificats de Persona Jurídica). Segons la lletra inicial del NIF de la seva entitat pot saber quin certificat pot sol·licitar.</a:t>
            </a:r>
          </a:p>
          <a:p>
            <a:pPr marL="0" indent="0">
              <a:buNone/>
            </a:pPr>
            <a:endParaRPr lang="ca-ES" sz="2400" dirty="0">
              <a:solidFill>
                <a:srgbClr val="000000"/>
              </a:solidFill>
            </a:endParaRPr>
          </a:p>
          <a:p>
            <a:pPr marL="0" indent="0">
              <a:buNone/>
            </a:pPr>
            <a:r>
              <a:rPr lang="ca-ES" sz="2400" dirty="0">
                <a:solidFill>
                  <a:srgbClr val="000000"/>
                </a:solidFill>
              </a:rPr>
              <a:t>Important: Els representants que siguin administradors únics/solidaris de les entitat NO han de sol·licitar certificat de representant de persona jurídica. Han de sol·licitar el certificat d'administrador únic o solidari.</a:t>
            </a:r>
          </a:p>
          <a:p>
            <a:endParaRPr lang="es-ES" sz="2400" dirty="0">
              <a:solidFill>
                <a:srgbClr val="000000"/>
              </a:solidFill>
            </a:endParaRPr>
          </a:p>
        </p:txBody>
      </p:sp>
      <p:sp>
        <p:nvSpPr>
          <p:cNvPr id="4" name="Marcador de número de diapositiva 3">
            <a:extLst>
              <a:ext uri="{FF2B5EF4-FFF2-40B4-BE49-F238E27FC236}">
                <a16:creationId xmlns:a16="http://schemas.microsoft.com/office/drawing/2014/main" id="{971DDAA0-3646-4D67-A56C-F9780C8DD7EA}"/>
              </a:ext>
            </a:extLst>
          </p:cNvPr>
          <p:cNvSpPr>
            <a:spLocks noGrp="1"/>
          </p:cNvSpPr>
          <p:nvPr>
            <p:ph type="sldNum" sz="quarter" idx="12"/>
          </p:nvPr>
        </p:nvSpPr>
        <p:spPr>
          <a:xfrm>
            <a:off x="10825930" y="6223702"/>
            <a:ext cx="570728" cy="314067"/>
          </a:xfrm>
        </p:spPr>
        <p:txBody>
          <a:bodyPr>
            <a:normAutofit/>
          </a:bodyPr>
          <a:lstStyle/>
          <a:p>
            <a:pPr>
              <a:spcAft>
                <a:spcPts val="600"/>
              </a:spcAft>
            </a:pPr>
            <a:fld id="{9140C932-A5FA-48E1-A582-3FACE23349A8}" type="slidenum">
              <a:rPr lang="es-ES" sz="1000">
                <a:solidFill>
                  <a:srgbClr val="898989"/>
                </a:solidFill>
              </a:rPr>
              <a:pPr>
                <a:spcAft>
                  <a:spcPts val="600"/>
                </a:spcAft>
              </a:pPr>
              <a:t>9</a:t>
            </a:fld>
            <a:endParaRPr lang="es-ES" sz="1000">
              <a:solidFill>
                <a:srgbClr val="898989"/>
              </a:solidFill>
            </a:endParaRPr>
          </a:p>
        </p:txBody>
      </p:sp>
    </p:spTree>
    <p:extLst>
      <p:ext uri="{BB962C8B-B14F-4D97-AF65-F5344CB8AC3E}">
        <p14:creationId xmlns:p14="http://schemas.microsoft.com/office/powerpoint/2010/main" val="10720673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2945</Words>
  <Application>Microsoft Office PowerPoint</Application>
  <PresentationFormat>Panorámica</PresentationFormat>
  <Paragraphs>227</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Calibri Light</vt:lpstr>
      <vt:lpstr>Times New Roman</vt:lpstr>
      <vt:lpstr>Wingdings</vt:lpstr>
      <vt:lpstr>Tema de Office</vt:lpstr>
      <vt:lpstr>TALLER DE TRAMITACIÓ ELECTRÒNICA  Montornès del Vallès</vt:lpstr>
      <vt:lpstr>QUÈ ÉS? PER A QUÈ SERVEIX? I COM SOL·LICITAR EL CERTIFICAT DIGITAL</vt:lpstr>
      <vt:lpstr>QUÈ ÉS? PER A QUÈ SERVEIX? I COM SOL·LICITAR EL CERTIFICAT DIGITAL</vt:lpstr>
      <vt:lpstr>TRÀMITS QUE PODEM REALITZAR AMB EL CERTIFICAT DIGITAL :</vt:lpstr>
      <vt:lpstr>COM SOL·LICITAR EL CERTIFICAT DIGITAL?</vt:lpstr>
      <vt:lpstr>COM SOL·LICITAR EL CERTIFICAT DIGITAL?</vt:lpstr>
      <vt:lpstr>CERTIFICAT DE PERSONA FÍSICA </vt:lpstr>
      <vt:lpstr>CERTIFICAT DE PERSONA FÍSICA </vt:lpstr>
      <vt:lpstr>QUIN CERTIFICAT DE REPRESENTACIÓ HE DE SOL·LICITAR?</vt:lpstr>
      <vt:lpstr>CERTIFICAT DE REPRESENTANTS DE PERSONES JURÍDIQUES QUE SIGUIN ADMINISTRADORS ÚNICS O SOLIDARIS</vt:lpstr>
      <vt:lpstr>CERTIFICAT DE REPRESENTANTS DE PERSONES JURÍDIQUES QUE SIGUIN ADMINISTRADORS ÚNICS O SOLIDARIS</vt:lpstr>
      <vt:lpstr>CERTIFICAT DE REPRESENTANT DE PERSONA JURÍDICA</vt:lpstr>
      <vt:lpstr>CERTIFICAT DE REPRESENTANT DE PERSONA JURÍDICA</vt:lpstr>
      <vt:lpstr>CERTIFICAT DE REPRESENTANT DE PERSONA JURÍDICA</vt:lpstr>
      <vt:lpstr>CERTIFICAT DE REPRESENTANT D'ENTITAT SENSE PERSONALITAT JURÍDICA</vt:lpstr>
      <vt:lpstr>CERTIFICAT DE REPRESENTANT D'ENTITAT SENSE PERSONALITAT JURÍDICA</vt:lpstr>
      <vt:lpstr>PROCEDIMENT DE SOL·LICITUD DEL CERTIFICAT A LA FNMT</vt:lpstr>
      <vt:lpstr>Presentación de PowerPoint</vt:lpstr>
      <vt:lpstr>PAS 1</vt:lpstr>
      <vt:lpstr>Presentación de PowerPoint</vt:lpstr>
      <vt:lpstr>PAS 2</vt:lpstr>
      <vt:lpstr>Presentación de PowerPoint</vt:lpstr>
      <vt:lpstr>PAS 3</vt:lpstr>
      <vt:lpstr>Presentación de PowerPoint</vt:lpstr>
      <vt:lpstr>PAS 4</vt:lpstr>
      <vt:lpstr>Presentación de PowerPoint</vt:lpstr>
      <vt:lpstr>PAS 5</vt:lpstr>
      <vt:lpstr>Presentación de PowerPoint</vt:lpstr>
      <vt:lpstr>PAS 6</vt:lpstr>
      <vt:lpstr>PAS 7</vt:lpstr>
      <vt:lpstr>Presentación de PowerPoint</vt:lpstr>
      <vt:lpstr>COMPROVACIÓ DEL CERTIFICAT DIGITAL</vt:lpstr>
      <vt:lpstr>ANOMALIES DERIVADES DEL COVID-19</vt:lpstr>
      <vt:lpstr>Quins són els navegadors amb el que és possible navegar a través de pàgines segures HTTPS en les quals sol·liciti autenticació de client amb certificats RCM-FNMT? </vt:lpstr>
      <vt:lpstr>ESTAT DELS CERTIFICATS ARREL DE LA FNMT-RCM EN ELS NAVEGADORS I SISTEMES OPERATIUS </vt:lpstr>
      <vt:lpstr>QUIN PERÍODE DE VALIDESA TÉ UN CERTIFICAT FNMT DE PERSONA FÍSICA? </vt:lpstr>
      <vt:lpstr>ALGUNS EXEMPLES PER A PRACTICAR </vt:lpstr>
      <vt:lpstr>  MOLTES GRÀCIES! David Regalado Teixidó dregalado@facto.cat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TRAMITACIÓ ELECTRÒNICA  Montornès del Vallès</dc:title>
  <dc:creator>David Regalado</dc:creator>
  <cp:lastModifiedBy>la pilips</cp:lastModifiedBy>
  <cp:revision>5</cp:revision>
  <dcterms:created xsi:type="dcterms:W3CDTF">2020-10-07T16:20:18Z</dcterms:created>
  <dcterms:modified xsi:type="dcterms:W3CDTF">2021-03-18T11:23:46Z</dcterms:modified>
</cp:coreProperties>
</file>