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390" r:id="rId6"/>
    <p:sldId id="391" r:id="rId7"/>
    <p:sldId id="270" r:id="rId8"/>
    <p:sldId id="366" r:id="rId9"/>
    <p:sldId id="378" r:id="rId10"/>
    <p:sldId id="380" r:id="rId11"/>
    <p:sldId id="396" r:id="rId12"/>
    <p:sldId id="402" r:id="rId13"/>
    <p:sldId id="392" r:id="rId14"/>
    <p:sldId id="398" r:id="rId15"/>
    <p:sldId id="399" r:id="rId16"/>
    <p:sldId id="405" r:id="rId17"/>
    <p:sldId id="406" r:id="rId18"/>
    <p:sldId id="403" r:id="rId19"/>
    <p:sldId id="404" r:id="rId20"/>
    <p:sldId id="400" r:id="rId21"/>
  </p:sldIdLst>
  <p:sldSz cx="12192000" cy="6858000"/>
  <p:notesSz cx="6889750" cy="10021888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E94BD0C-DED1-98C0-949F-433761CB9E2D}" name="ANDIÑACH PELAYO, GISELA" initials="GA" userId="S::andinachpg@diba.cat::9dd4e025-c037-43b5-895f-c404e2f0cad3" providerId="AD"/>
  <p188:author id="{9D37DDCF-669E-69F7-0033-F0A34CA10C77}" name="RUIZ PEREZ, GEMMA" initials="GR" userId="S::ruizpg@diba.cat::e9694be6-9974-4950-8ac4-b57ed456c69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D868C"/>
    <a:srgbClr val="F2F2F2"/>
    <a:srgbClr val="9D2235"/>
    <a:srgbClr val="375C8C"/>
    <a:srgbClr val="45868C"/>
    <a:srgbClr val="BD1515"/>
    <a:srgbClr val="C31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C2314E-466C-459E-B1C9-2D9B25EA7929}" v="13" dt="2025-04-07T12:09:57.248"/>
  </p1510:revLst>
</p1510:revInfo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Estil mitjà 4 - èmfasi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Sense estil ni q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Estil mitjà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283" autoAdjust="0"/>
  </p:normalViewPr>
  <p:slideViewPr>
    <p:cSldViewPr snapToGrid="0">
      <p:cViewPr varScale="1">
        <p:scale>
          <a:sx n="112" d="100"/>
          <a:sy n="112" d="100"/>
        </p:scale>
        <p:origin x="5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403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673AB5FF-6DB0-4975-ACEB-BCB9517A7541}" type="datetimeFigureOut">
              <a:rPr lang="ca-ES" smtClean="0"/>
              <a:t>10/04/2025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1E61663F-8CC4-4841-9E04-61BC8218DD3B}" type="slidenum">
              <a:rPr lang="ca-ES" smtClean="0"/>
              <a:t>‹#›</a:t>
            </a:fld>
            <a:endParaRPr lang="ca-ES"/>
          </a:p>
        </p:txBody>
      </p:sp>
      <p:pic>
        <p:nvPicPr>
          <p:cNvPr id="8" name="Imatge 7">
            <a:extLst>
              <a:ext uri="{FF2B5EF4-FFF2-40B4-BE49-F238E27FC236}">
                <a16:creationId xmlns:a16="http://schemas.microsoft.com/office/drawing/2014/main" id="{915E0B26-4B57-71FD-456A-EB7AC0ABFA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258" r="5409" b="7069"/>
          <a:stretch/>
        </p:blipFill>
        <p:spPr>
          <a:xfrm>
            <a:off x="4256526" y="1273460"/>
            <a:ext cx="2195074" cy="34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586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1663F-8CC4-4841-9E04-61BC8218DD3B}" type="slidenum">
              <a:rPr lang="ca-ES" smtClean="0"/>
              <a:t>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4524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6A293-6A1C-6928-09CE-74E168C5E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>
            <a:extLst>
              <a:ext uri="{FF2B5EF4-FFF2-40B4-BE49-F238E27FC236}">
                <a16:creationId xmlns:a16="http://schemas.microsoft.com/office/drawing/2014/main" id="{6AFC685B-1CA8-E5C7-5CAE-C6F777FF05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>
            <a:extLst>
              <a:ext uri="{FF2B5EF4-FFF2-40B4-BE49-F238E27FC236}">
                <a16:creationId xmlns:a16="http://schemas.microsoft.com/office/drawing/2014/main" id="{FE3BB6AF-17FC-ECFC-E400-661B0C167E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/>
              <a:t>ML</a:t>
            </a:r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116DFBD5-CB16-4144-BDE7-9824E3B420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1663F-8CC4-4841-9E04-61BC8218DD3B}" type="slidenum">
              <a:rPr lang="ca-ES" smtClean="0"/>
              <a:t>12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04224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C137F0-6F5A-46C0-A070-D5FE1718E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>
            <a:extLst>
              <a:ext uri="{FF2B5EF4-FFF2-40B4-BE49-F238E27FC236}">
                <a16:creationId xmlns:a16="http://schemas.microsoft.com/office/drawing/2014/main" id="{A4FD2EA6-846E-0ADF-F28E-90B1C23E69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>
            <a:extLst>
              <a:ext uri="{FF2B5EF4-FFF2-40B4-BE49-F238E27FC236}">
                <a16:creationId xmlns:a16="http://schemas.microsoft.com/office/drawing/2014/main" id="{738C6A7E-A71D-4934-DD95-69A6B0C013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/>
              <a:t>ML</a:t>
            </a:r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EABBE17C-AA79-3960-D7A5-15389EC8A6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1663F-8CC4-4841-9E04-61BC8218DD3B}" type="slidenum">
              <a:rPr lang="ca-ES" smtClean="0"/>
              <a:t>13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72248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CD152-4A0D-F373-D216-01E692B08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>
            <a:extLst>
              <a:ext uri="{FF2B5EF4-FFF2-40B4-BE49-F238E27FC236}">
                <a16:creationId xmlns:a16="http://schemas.microsoft.com/office/drawing/2014/main" id="{6EFD57B5-7F12-5C99-245A-24842C5B20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>
            <a:extLst>
              <a:ext uri="{FF2B5EF4-FFF2-40B4-BE49-F238E27FC236}">
                <a16:creationId xmlns:a16="http://schemas.microsoft.com/office/drawing/2014/main" id="{2B692A8E-9CDC-0561-936E-087F44E08F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/>
              <a:t>ML</a:t>
            </a:r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A4CD4298-DA56-8E57-34C1-FA2076D20C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1663F-8CC4-4841-9E04-61BC8218DD3B}" type="slidenum">
              <a:rPr lang="ca-ES" smtClean="0"/>
              <a:t>14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00051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Courier New" panose="02070309020205020404" pitchFamily="49" charset="0"/>
              <a:buNone/>
            </a:pPr>
            <a:endParaRPr lang="ca-ES" sz="12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1663F-8CC4-4841-9E04-61BC8218DD3B}" type="slidenum">
              <a:rPr lang="ca-ES" smtClean="0"/>
              <a:t>15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413728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8AD9F-2BA2-BE4F-8470-3C369BC91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>
            <a:extLst>
              <a:ext uri="{FF2B5EF4-FFF2-40B4-BE49-F238E27FC236}">
                <a16:creationId xmlns:a16="http://schemas.microsoft.com/office/drawing/2014/main" id="{E92BB0B0-2D37-CED6-C322-89A41DA9AD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>
            <a:extLst>
              <a:ext uri="{FF2B5EF4-FFF2-40B4-BE49-F238E27FC236}">
                <a16:creationId xmlns:a16="http://schemas.microsoft.com/office/drawing/2014/main" id="{3A78923A-F453-D723-DAED-33E9521750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/>
              <a:t>ML</a:t>
            </a:r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14B4E87E-DAC6-BD92-8C82-FEEAD159C2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1663F-8CC4-4841-9E04-61BC8218DD3B}" type="slidenum">
              <a:rPr lang="ca-ES" smtClean="0"/>
              <a:t>17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83477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/>
              <a:t>ML</a:t>
            </a:r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1663F-8CC4-4841-9E04-61BC8218DD3B}" type="slidenum">
              <a:rPr lang="ca-ES" smtClean="0"/>
              <a:t>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97007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/>
              <a:t>ML</a:t>
            </a:r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1663F-8CC4-4841-9E04-61BC8218DD3B}" type="slidenum">
              <a:rPr lang="ca-ES" smtClean="0"/>
              <a:t>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11809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/>
              <a:t>ML</a:t>
            </a:r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1663F-8CC4-4841-9E04-61BC8218DD3B}" type="slidenum">
              <a:rPr lang="ca-ES" smtClean="0"/>
              <a:t>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71311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/>
              <a:t>ML</a:t>
            </a:r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1663F-8CC4-4841-9E04-61BC8218DD3B}" type="slidenum">
              <a:rPr lang="ca-ES" smtClean="0"/>
              <a:t>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2073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E2E0E-AD8D-CE17-16A2-684CCDB71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>
            <a:extLst>
              <a:ext uri="{FF2B5EF4-FFF2-40B4-BE49-F238E27FC236}">
                <a16:creationId xmlns:a16="http://schemas.microsoft.com/office/drawing/2014/main" id="{2D75970A-9C9C-320B-8268-6FD9C9AA47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>
            <a:extLst>
              <a:ext uri="{FF2B5EF4-FFF2-40B4-BE49-F238E27FC236}">
                <a16:creationId xmlns:a16="http://schemas.microsoft.com/office/drawing/2014/main" id="{C3149D09-6A43-2B38-D743-C151DEBBE0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/>
              <a:t>ML</a:t>
            </a:r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8D85C184-992B-F284-0A68-1D09F5D742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1663F-8CC4-4841-9E04-61BC8218DD3B}" type="slidenum">
              <a:rPr lang="ca-ES" smtClean="0"/>
              <a:t>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18723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4A6C4A-507B-F574-C3B4-1FFBC06E2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>
            <a:extLst>
              <a:ext uri="{FF2B5EF4-FFF2-40B4-BE49-F238E27FC236}">
                <a16:creationId xmlns:a16="http://schemas.microsoft.com/office/drawing/2014/main" id="{321310E0-4186-7805-72CF-A0E796F575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>
            <a:extLst>
              <a:ext uri="{FF2B5EF4-FFF2-40B4-BE49-F238E27FC236}">
                <a16:creationId xmlns:a16="http://schemas.microsoft.com/office/drawing/2014/main" id="{EBF8C256-D91F-B1B6-431E-D50B75C1C6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/>
              <a:t>ML</a:t>
            </a:r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5901434B-3C1F-4013-BABB-80F958F149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1663F-8CC4-4841-9E04-61BC8218DD3B}" type="slidenum">
              <a:rPr lang="ca-ES" smtClean="0"/>
              <a:t>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82664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1174EB-2855-5271-3262-B6EE557BF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>
            <a:extLst>
              <a:ext uri="{FF2B5EF4-FFF2-40B4-BE49-F238E27FC236}">
                <a16:creationId xmlns:a16="http://schemas.microsoft.com/office/drawing/2014/main" id="{ADA47A54-83D8-5604-D666-BE8459DDD7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>
            <a:extLst>
              <a:ext uri="{FF2B5EF4-FFF2-40B4-BE49-F238E27FC236}">
                <a16:creationId xmlns:a16="http://schemas.microsoft.com/office/drawing/2014/main" id="{46DD7BEC-1C75-BEEA-14F1-6D55D08E65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/>
              <a:t>ML</a:t>
            </a:r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81E25C14-1103-D266-679D-D63AC61D4A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1663F-8CC4-4841-9E04-61BC8218DD3B}" type="slidenum">
              <a:rPr lang="ca-ES" smtClean="0"/>
              <a:t>10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65902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97878-60BA-C72C-BD76-E3AC6206C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>
            <a:extLst>
              <a:ext uri="{FF2B5EF4-FFF2-40B4-BE49-F238E27FC236}">
                <a16:creationId xmlns:a16="http://schemas.microsoft.com/office/drawing/2014/main" id="{5F50DDA1-E111-2647-EB80-ABEB007F06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>
            <a:extLst>
              <a:ext uri="{FF2B5EF4-FFF2-40B4-BE49-F238E27FC236}">
                <a16:creationId xmlns:a16="http://schemas.microsoft.com/office/drawing/2014/main" id="{1563EB0C-DC5E-AD46-AC58-087DDBF26F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/>
              <a:t>ML</a:t>
            </a:r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0A753A14-01A6-A0CC-E6A3-021EEC1D38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1663F-8CC4-4841-9E04-61BC8218DD3B}" type="slidenum">
              <a:rPr lang="ca-ES" smtClean="0"/>
              <a:t>11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63562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E9F6E41E-824E-A5D5-AAA9-12DF07FD0F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1578E345-88AD-BD38-AFB9-94CCBDC21C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616E4EA8-F75A-AC14-5FB1-60632451B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87E6-A117-4983-B399-C17C0C24788A}" type="datetimeFigureOut">
              <a:rPr lang="ca-ES" smtClean="0"/>
              <a:t>10/04/2025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CB3F2690-B54E-238F-23DF-3216AF9B4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72F28C15-3374-2D37-104E-1DED9BBAC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330E-8AAD-4760-9D0C-C397CF11C78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52634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B7A6CD1B-3C66-6D00-2104-29C116A86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7C30440E-CC14-1D08-ABE5-B5030C5D62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C5DA1C97-D551-2C49-71CD-1E534CD73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87E6-A117-4983-B399-C17C0C24788A}" type="datetimeFigureOut">
              <a:rPr lang="ca-ES" smtClean="0"/>
              <a:t>10/04/2025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AA218944-E521-5B71-3286-3E9ACE5A8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74BEC863-8CAE-177B-F4E0-8D36F08AF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330E-8AAD-4760-9D0C-C397CF11C788}" type="slidenum">
              <a:rPr lang="ca-ES" smtClean="0"/>
              <a:t>‹#›</a:t>
            </a:fld>
            <a:endParaRPr lang="ca-ES"/>
          </a:p>
        </p:txBody>
      </p:sp>
      <p:pic>
        <p:nvPicPr>
          <p:cNvPr id="7" name="Imatge 6">
            <a:extLst>
              <a:ext uri="{FF2B5EF4-FFF2-40B4-BE49-F238E27FC236}">
                <a16:creationId xmlns:a16="http://schemas.microsoft.com/office/drawing/2014/main" id="{C1E44400-B929-EBF3-02AA-B30CC2476B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60262" t="24288" r="4992" b="5039"/>
          <a:stretch/>
        </p:blipFill>
        <p:spPr>
          <a:xfrm>
            <a:off x="10169495" y="0"/>
            <a:ext cx="2022505" cy="86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56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>
            <a:extLst>
              <a:ext uri="{FF2B5EF4-FFF2-40B4-BE49-F238E27FC236}">
                <a16:creationId xmlns:a16="http://schemas.microsoft.com/office/drawing/2014/main" id="{2ED4A0CF-7AD2-66EF-99C7-258CEC5665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9D6D2B3E-5F58-9C5A-0418-BF7CE0AA3B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243B5B93-A57C-B410-1FDD-84C0BC55B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87E6-A117-4983-B399-C17C0C24788A}" type="datetimeFigureOut">
              <a:rPr lang="ca-ES" smtClean="0"/>
              <a:t>10/04/2025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EEDCF5A6-F6E1-D874-E33A-C3A6B3256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D9456354-3EDF-4449-6BB9-EDEE8BAB5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330E-8AAD-4760-9D0C-C397CF11C78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14401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2E758350-D8DA-9EA0-CAD5-6D6306991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09D2FE21-61F2-A41C-A337-22AA3BAEB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B3A44EFA-BC8B-C42F-6B3F-73B4D8A6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87E6-A117-4983-B399-C17C0C24788A}" type="datetimeFigureOut">
              <a:rPr lang="ca-ES" smtClean="0"/>
              <a:t>10/04/2025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05A90C38-E55B-A41B-C653-116130657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E7CE1A8A-E969-F574-5E03-682A70166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330E-8AAD-4760-9D0C-C397CF11C788}" type="slidenum">
              <a:rPr lang="ca-ES" smtClean="0"/>
              <a:t>‹#›</a:t>
            </a:fld>
            <a:endParaRPr lang="ca-ES"/>
          </a:p>
        </p:txBody>
      </p:sp>
      <p:pic>
        <p:nvPicPr>
          <p:cNvPr id="7" name="Imatge 6">
            <a:extLst>
              <a:ext uri="{FF2B5EF4-FFF2-40B4-BE49-F238E27FC236}">
                <a16:creationId xmlns:a16="http://schemas.microsoft.com/office/drawing/2014/main" id="{8D4C7E4D-6BA7-0BCF-7EE5-C2DEB7B2B0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60262" t="24288" r="4992" b="5039"/>
          <a:stretch/>
        </p:blipFill>
        <p:spPr>
          <a:xfrm>
            <a:off x="10169495" y="0"/>
            <a:ext cx="2022505" cy="86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736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884BCD82-5E4C-1297-2043-01596834D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3DA8DB18-01C4-93EE-AEF5-28A292B68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BDDC0476-95D4-50DF-C0FF-BC9CC50DF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87E6-A117-4983-B399-C17C0C24788A}" type="datetimeFigureOut">
              <a:rPr lang="ca-ES" smtClean="0"/>
              <a:t>10/04/2025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0F965DA7-81C5-BFB4-9A61-7CBD416EE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263AB086-806F-CD7F-F62B-E1A9F7699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330E-8AAD-4760-9D0C-C397CF11C788}" type="slidenum">
              <a:rPr lang="ca-ES" smtClean="0"/>
              <a:t>‹#›</a:t>
            </a:fld>
            <a:endParaRPr lang="ca-ES"/>
          </a:p>
        </p:txBody>
      </p:sp>
      <p:pic>
        <p:nvPicPr>
          <p:cNvPr id="7" name="Imatge 6">
            <a:extLst>
              <a:ext uri="{FF2B5EF4-FFF2-40B4-BE49-F238E27FC236}">
                <a16:creationId xmlns:a16="http://schemas.microsoft.com/office/drawing/2014/main" id="{0370C257-BAC4-9A92-9C0C-E9C365C01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60262" t="24288" r="4992" b="5039"/>
          <a:stretch/>
        </p:blipFill>
        <p:spPr>
          <a:xfrm>
            <a:off x="10169495" y="0"/>
            <a:ext cx="2022505" cy="86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96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C86AE213-460D-D9D9-AE1F-7F384DC79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946CCEDC-57A5-AE9A-8FF3-6B81DD400F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230EDBB9-74BF-D860-A9EA-132948A75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E6CAD225-0977-3127-CAAD-20FA17DB6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87E6-A117-4983-B399-C17C0C24788A}" type="datetimeFigureOut">
              <a:rPr lang="ca-ES" smtClean="0"/>
              <a:t>10/04/2025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D728946D-9B8F-D3BE-81A1-6F01B3664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D58C0929-FE8D-55DE-CA9A-51204FE5B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330E-8AAD-4760-9D0C-C397CF11C788}" type="slidenum">
              <a:rPr lang="ca-ES" smtClean="0"/>
              <a:t>‹#›</a:t>
            </a:fld>
            <a:endParaRPr lang="ca-ES"/>
          </a:p>
        </p:txBody>
      </p:sp>
      <p:pic>
        <p:nvPicPr>
          <p:cNvPr id="8" name="Imatge 7">
            <a:extLst>
              <a:ext uri="{FF2B5EF4-FFF2-40B4-BE49-F238E27FC236}">
                <a16:creationId xmlns:a16="http://schemas.microsoft.com/office/drawing/2014/main" id="{5CA5D785-B259-074D-FD04-174A6F5C38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60262" t="24288" r="4992" b="5039"/>
          <a:stretch/>
        </p:blipFill>
        <p:spPr>
          <a:xfrm>
            <a:off x="10169495" y="0"/>
            <a:ext cx="2022505" cy="86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416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E1D8C71F-68B4-DE66-A77D-86687E5DD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57E954B6-C117-D6AD-0A8C-836BC55A8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4C51F1E0-ABFD-25B5-8401-AAC6A10B61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>
            <a:extLst>
              <a:ext uri="{FF2B5EF4-FFF2-40B4-BE49-F238E27FC236}">
                <a16:creationId xmlns:a16="http://schemas.microsoft.com/office/drawing/2014/main" id="{1FCD980B-BC3C-D381-DD98-0AC6A664F9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e contingut 5">
            <a:extLst>
              <a:ext uri="{FF2B5EF4-FFF2-40B4-BE49-F238E27FC236}">
                <a16:creationId xmlns:a16="http://schemas.microsoft.com/office/drawing/2014/main" id="{9ED14237-1B2D-C4D8-433E-A374C65D3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Contenidor de data 6">
            <a:extLst>
              <a:ext uri="{FF2B5EF4-FFF2-40B4-BE49-F238E27FC236}">
                <a16:creationId xmlns:a16="http://schemas.microsoft.com/office/drawing/2014/main" id="{793A38D2-CAB6-54E5-4ADB-023DB0301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87E6-A117-4983-B399-C17C0C24788A}" type="datetimeFigureOut">
              <a:rPr lang="ca-ES" smtClean="0"/>
              <a:t>10/04/2025</a:t>
            </a:fld>
            <a:endParaRPr lang="ca-ES"/>
          </a:p>
        </p:txBody>
      </p:sp>
      <p:sp>
        <p:nvSpPr>
          <p:cNvPr id="8" name="Contenidor de peu de pàgina 7">
            <a:extLst>
              <a:ext uri="{FF2B5EF4-FFF2-40B4-BE49-F238E27FC236}">
                <a16:creationId xmlns:a16="http://schemas.microsoft.com/office/drawing/2014/main" id="{297A7FED-7992-3882-DC17-98C258FA7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>
            <a:extLst>
              <a:ext uri="{FF2B5EF4-FFF2-40B4-BE49-F238E27FC236}">
                <a16:creationId xmlns:a16="http://schemas.microsoft.com/office/drawing/2014/main" id="{33B897D8-DCC2-1704-E8BC-AF7673E2B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330E-8AAD-4760-9D0C-C397CF11C788}" type="slidenum">
              <a:rPr lang="ca-ES" smtClean="0"/>
              <a:t>‹#›</a:t>
            </a:fld>
            <a:endParaRPr lang="ca-ES"/>
          </a:p>
        </p:txBody>
      </p:sp>
      <p:pic>
        <p:nvPicPr>
          <p:cNvPr id="10" name="Imatge 9">
            <a:extLst>
              <a:ext uri="{FF2B5EF4-FFF2-40B4-BE49-F238E27FC236}">
                <a16:creationId xmlns:a16="http://schemas.microsoft.com/office/drawing/2014/main" id="{0152CD02-9FBC-E511-B8C3-5BD87A6E3E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60262" t="24288" r="4992" b="5039"/>
          <a:stretch/>
        </p:blipFill>
        <p:spPr>
          <a:xfrm>
            <a:off x="10169495" y="0"/>
            <a:ext cx="2022505" cy="86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269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D15BC17A-8518-D909-C806-9826BE544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EECE237F-6B89-2FF4-4D31-AC52F51B9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87E6-A117-4983-B399-C17C0C24788A}" type="datetimeFigureOut">
              <a:rPr lang="ca-ES" smtClean="0"/>
              <a:t>10/04/2025</a:t>
            </a:fld>
            <a:endParaRPr lang="ca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27C8C4AE-7209-644A-E4F4-42F61C451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AF407C7E-C47B-2488-9E9E-D908E5D7C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330E-8AAD-4760-9D0C-C397CF11C788}" type="slidenum">
              <a:rPr lang="ca-ES" smtClean="0"/>
              <a:t>‹#›</a:t>
            </a:fld>
            <a:endParaRPr lang="ca-ES"/>
          </a:p>
        </p:txBody>
      </p:sp>
      <p:pic>
        <p:nvPicPr>
          <p:cNvPr id="6" name="Imatge 5">
            <a:extLst>
              <a:ext uri="{FF2B5EF4-FFF2-40B4-BE49-F238E27FC236}">
                <a16:creationId xmlns:a16="http://schemas.microsoft.com/office/drawing/2014/main" id="{5A15766B-4CB4-915B-C84E-2E796D2D44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60262" t="24288" r="4992" b="5039"/>
          <a:stretch/>
        </p:blipFill>
        <p:spPr>
          <a:xfrm>
            <a:off x="10169495" y="0"/>
            <a:ext cx="2022505" cy="86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49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>
            <a:extLst>
              <a:ext uri="{FF2B5EF4-FFF2-40B4-BE49-F238E27FC236}">
                <a16:creationId xmlns:a16="http://schemas.microsoft.com/office/drawing/2014/main" id="{75B073E3-F5FF-8050-855D-EA091566D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87E6-A117-4983-B399-C17C0C24788A}" type="datetimeFigureOut">
              <a:rPr lang="ca-ES" smtClean="0"/>
              <a:t>10/04/2025</a:t>
            </a:fld>
            <a:endParaRPr lang="ca-ES"/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41A57566-09B1-DC54-949E-CD5208CAB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21FB3D68-2FB8-8E49-C579-58DF215A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330E-8AAD-4760-9D0C-C397CF11C788}" type="slidenum">
              <a:rPr lang="ca-ES" smtClean="0"/>
              <a:t>‹#›</a:t>
            </a:fld>
            <a:endParaRPr lang="ca-ES"/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D5914BF8-40CD-F958-D1B1-F32A61DD13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60262" t="24288" r="4992" b="5039"/>
          <a:stretch/>
        </p:blipFill>
        <p:spPr>
          <a:xfrm>
            <a:off x="10169495" y="0"/>
            <a:ext cx="2022505" cy="86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879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0322E54C-8864-243D-95DE-B568053BB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C5682828-0F5D-925B-9275-A38F9ED26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363A459B-D928-1EEC-5DA1-5880298F3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2A4524F7-336F-50C6-ABD9-CFD1C5590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87E6-A117-4983-B399-C17C0C24788A}" type="datetimeFigureOut">
              <a:rPr lang="ca-ES" smtClean="0"/>
              <a:t>10/04/2025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89C50C54-ACCA-73A1-9F82-4E6A3EEA0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6BE749F9-174C-CB42-2CB9-E2A551A58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330E-8AAD-4760-9D0C-C397CF11C788}" type="slidenum">
              <a:rPr lang="ca-ES" smtClean="0"/>
              <a:t>‹#›</a:t>
            </a:fld>
            <a:endParaRPr lang="ca-ES"/>
          </a:p>
        </p:txBody>
      </p:sp>
      <p:pic>
        <p:nvPicPr>
          <p:cNvPr id="8" name="Imatge 7">
            <a:extLst>
              <a:ext uri="{FF2B5EF4-FFF2-40B4-BE49-F238E27FC236}">
                <a16:creationId xmlns:a16="http://schemas.microsoft.com/office/drawing/2014/main" id="{262F39F0-D150-FEB3-73D4-BC502C32B5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60262" t="24288" r="4992" b="5039"/>
          <a:stretch/>
        </p:blipFill>
        <p:spPr>
          <a:xfrm>
            <a:off x="10169495" y="0"/>
            <a:ext cx="2022505" cy="86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85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90A48BFA-5A0A-3A86-96E1-12A617509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'imatge 2">
            <a:extLst>
              <a:ext uri="{FF2B5EF4-FFF2-40B4-BE49-F238E27FC236}">
                <a16:creationId xmlns:a16="http://schemas.microsoft.com/office/drawing/2014/main" id="{31286A31-C867-C1F2-4CD2-610B72DBEF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2CFBE91B-BE0F-F837-8F9F-E3E77D4C7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5D1A4F38-3B1F-A6C0-2006-F5BD68DAE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87E6-A117-4983-B399-C17C0C24788A}" type="datetimeFigureOut">
              <a:rPr lang="ca-ES" smtClean="0"/>
              <a:t>10/04/2025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47051969-A436-33D8-06AE-67F18AA0A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B3A46CCE-7C1A-626E-E228-AFCF86028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330E-8AAD-4760-9D0C-C397CF11C788}" type="slidenum">
              <a:rPr lang="ca-ES" smtClean="0"/>
              <a:t>‹#›</a:t>
            </a:fld>
            <a:endParaRPr lang="ca-ES"/>
          </a:p>
        </p:txBody>
      </p:sp>
      <p:pic>
        <p:nvPicPr>
          <p:cNvPr id="8" name="Imatge 7">
            <a:extLst>
              <a:ext uri="{FF2B5EF4-FFF2-40B4-BE49-F238E27FC236}">
                <a16:creationId xmlns:a16="http://schemas.microsoft.com/office/drawing/2014/main" id="{009DA4BE-6B1A-3313-9713-B4E2FA5FBB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60262" t="24288" r="4992" b="5039"/>
          <a:stretch/>
        </p:blipFill>
        <p:spPr>
          <a:xfrm>
            <a:off x="10169495" y="0"/>
            <a:ext cx="2022505" cy="86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93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>
            <a:extLst>
              <a:ext uri="{FF2B5EF4-FFF2-40B4-BE49-F238E27FC236}">
                <a16:creationId xmlns:a16="http://schemas.microsoft.com/office/drawing/2014/main" id="{07D2B76B-FD40-31C2-C64B-66CD60E05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358C16BE-DE9D-2680-640F-2DE6FBD98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FBE3B318-6C3A-C8D5-A562-3F63E2DA31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A687E6-A117-4983-B399-C17C0C24788A}" type="datetimeFigureOut">
              <a:rPr lang="ca-ES" smtClean="0"/>
              <a:t>10/04/2025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5A6D1D1C-B5C3-A280-27C4-B6DEEBD5C7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6DFDC492-AF01-4DB4-2724-104989B64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D7330E-8AAD-4760-9D0C-C397CF11C78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22678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6qTpB8Xyz2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8.png"/><Relationship Id="rId7" Type="http://schemas.microsoft.com/office/2007/relationships/hdphoto" Target="../media/hdphoto1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17.jpg"/><Relationship Id="rId9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hyperlink" Target="https://www.youtube.com/watch?v=4TIau8UpJCo&amp;ab_channel=GabinetInnovaci%C3%B3Digital" TargetMode="External"/><Relationship Id="rId7" Type="http://schemas.openxmlformats.org/officeDocument/2006/relationships/hyperlink" Target="https://www.youtube.com/watch?v=ruHJ61zBzJg&amp;t=3s&amp;ab_channel=GabinetInnovaci%C3%B3Digital" TargetMode="External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7.png"/><Relationship Id="rId5" Type="http://schemas.openxmlformats.org/officeDocument/2006/relationships/hyperlink" Target="https://www.youtube.com/watch?v=ZkEafBoEjig&amp;ab_channel=GabinetInnovaci%C3%B3Digital" TargetMode="External"/><Relationship Id="rId10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openxmlformats.org/officeDocument/2006/relationships/hyperlink" Target="https://www.youtube.com/watch?v=ctbEcY6YluI&amp;t=104s&amp;ab_channel=GabinetInnovaci%C3%B3Digital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qTpB8Xyz2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microsoft.com/office/2007/relationships/hdphoto" Target="../media/hdphoto2.wdp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microsoft.com/office/2007/relationships/hdphoto" Target="../media/hdphoto2.wdp"/><Relationship Id="rId18" Type="http://schemas.openxmlformats.org/officeDocument/2006/relationships/image" Target="../media/image21.jp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0.png"/><Relationship Id="rId17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9.jpeg"/><Relationship Id="rId5" Type="http://schemas.openxmlformats.org/officeDocument/2006/relationships/image" Target="../media/image15.jpeg"/><Relationship Id="rId15" Type="http://schemas.microsoft.com/office/2007/relationships/hdphoto" Target="../media/hdphoto3.wdp"/><Relationship Id="rId10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17.jp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tge 5" descr="Imatge que conté esbós, dibuix, vehicle, clipart&#10;&#10;Descripció generada automàticament">
            <a:extLst>
              <a:ext uri="{FF2B5EF4-FFF2-40B4-BE49-F238E27FC236}">
                <a16:creationId xmlns:a16="http://schemas.microsoft.com/office/drawing/2014/main" id="{322CAD36-5BE6-A4AC-0EE3-02F6E0FEBB6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59" y="1771804"/>
            <a:ext cx="6916817" cy="3729495"/>
          </a:xfrm>
          <a:prstGeom prst="rect">
            <a:avLst/>
          </a:prstGeom>
        </p:spPr>
      </p:pic>
      <p:pic>
        <p:nvPicPr>
          <p:cNvPr id="9" name="Imatge 8" descr="Imatge que conté text, captura de pantalla, Font, logotip&#10;&#10;Descripció generada automàticament">
            <a:extLst>
              <a:ext uri="{FF2B5EF4-FFF2-40B4-BE49-F238E27FC236}">
                <a16:creationId xmlns:a16="http://schemas.microsoft.com/office/drawing/2014/main" id="{59547A22-462A-351B-CF47-70EF48A705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617"/>
          <a:stretch/>
        </p:blipFill>
        <p:spPr>
          <a:xfrm>
            <a:off x="4808023" y="1252769"/>
            <a:ext cx="4793012" cy="3522156"/>
          </a:xfrm>
          <a:prstGeom prst="rect">
            <a:avLst/>
          </a:prstGeom>
        </p:spPr>
      </p:pic>
      <p:sp>
        <p:nvSpPr>
          <p:cNvPr id="5" name="QuadreDeText 4">
            <a:extLst>
              <a:ext uri="{FF2B5EF4-FFF2-40B4-BE49-F238E27FC236}">
                <a16:creationId xmlns:a16="http://schemas.microsoft.com/office/drawing/2014/main" id="{9AD3D4D7-BC41-C5B6-CAE4-DD8A339C9E57}"/>
              </a:ext>
            </a:extLst>
          </p:cNvPr>
          <p:cNvSpPr txBox="1"/>
          <p:nvPr/>
        </p:nvSpPr>
        <p:spPr>
          <a:xfrm>
            <a:off x="5174036" y="2923609"/>
            <a:ext cx="6333777" cy="236988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fontAlgn="b"/>
            <a:r>
              <a:rPr lang="ca-ES" sz="3200" b="1" dirty="0">
                <a:solidFill>
                  <a:srgbClr val="990033"/>
                </a:solidFill>
                <a:latin typeface="Arial"/>
                <a:cs typeface="Arial"/>
              </a:rPr>
              <a:t>Caravanes en ruta!</a:t>
            </a:r>
          </a:p>
          <a:p>
            <a:pPr fontAlgn="b"/>
            <a:r>
              <a:rPr lang="ca-ES" sz="2000" dirty="0">
                <a:solidFill>
                  <a:srgbClr val="990033"/>
                </a:solidFill>
                <a:latin typeface="Arial"/>
                <a:cs typeface="Arial"/>
              </a:rPr>
              <a:t>Millors serveis, millor experiència per la ciutadania</a:t>
            </a:r>
          </a:p>
          <a:p>
            <a:pPr fontAlgn="b"/>
            <a:endParaRPr lang="ca-ES" sz="2000" dirty="0">
              <a:solidFill>
                <a:srgbClr val="990033"/>
              </a:solidFill>
              <a:latin typeface="Arial"/>
              <a:cs typeface="Arial"/>
            </a:endParaRPr>
          </a:p>
          <a:p>
            <a:pPr fontAlgn="b"/>
            <a:endParaRPr lang="ca-ES" sz="2000" dirty="0">
              <a:solidFill>
                <a:srgbClr val="990033"/>
              </a:solidFill>
              <a:latin typeface="Arial"/>
              <a:cs typeface="Arial"/>
            </a:endParaRPr>
          </a:p>
          <a:p>
            <a:pPr fontAlgn="b"/>
            <a:endParaRPr lang="ca-ES" sz="2000" dirty="0">
              <a:solidFill>
                <a:srgbClr val="990033"/>
              </a:solidFill>
              <a:latin typeface="Arial"/>
              <a:cs typeface="Arial"/>
            </a:endParaRPr>
          </a:p>
          <a:p>
            <a:pPr fontAlgn="b"/>
            <a:endParaRPr lang="ca-ES" sz="2000" dirty="0">
              <a:solidFill>
                <a:srgbClr val="990033"/>
              </a:solidFill>
              <a:latin typeface="Arial"/>
              <a:cs typeface="Arial"/>
            </a:endParaRPr>
          </a:p>
          <a:p>
            <a:pPr algn="r" fontAlgn="b"/>
            <a:r>
              <a:rPr lang="ca-ES" sz="16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Música: </a:t>
            </a:r>
            <a:r>
              <a:rPr lang="ca-ES" sz="16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Junts som invencibles-Lax’n’Busto</a:t>
            </a:r>
            <a:endParaRPr lang="ca-ES" sz="2000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BC133C-02BF-2720-77A5-109B53658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540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a-ES" altLang="ca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a-ES" altLang="ca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ca-ES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altLang="ca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094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04B510-E622-0FC4-FC2C-529CAA37C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QuadreDeText 14">
            <a:extLst>
              <a:ext uri="{FF2B5EF4-FFF2-40B4-BE49-F238E27FC236}">
                <a16:creationId xmlns:a16="http://schemas.microsoft.com/office/drawing/2014/main" id="{6EA069F9-4A54-8687-D4C4-0B795D420E64}"/>
              </a:ext>
            </a:extLst>
          </p:cNvPr>
          <p:cNvSpPr txBox="1"/>
          <p:nvPr/>
        </p:nvSpPr>
        <p:spPr>
          <a:xfrm>
            <a:off x="512083" y="241098"/>
            <a:ext cx="11231681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fontAlgn="b"/>
            <a:r>
              <a:rPr lang="ca-ES" sz="3200" b="1" dirty="0">
                <a:solidFill>
                  <a:srgbClr val="990033"/>
                </a:solidFill>
                <a:latin typeface="Arial"/>
                <a:cs typeface="Arial"/>
              </a:rPr>
              <a:t>I quin és el pla?</a:t>
            </a:r>
            <a:endParaRPr lang="ca-ES" sz="32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5B24C40-DF29-8ACF-CA95-B51E47312780}"/>
              </a:ext>
            </a:extLst>
          </p:cNvPr>
          <p:cNvSpPr/>
          <p:nvPr/>
        </p:nvSpPr>
        <p:spPr>
          <a:xfrm>
            <a:off x="3329249" y="1408537"/>
            <a:ext cx="6558206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3200" b="1" dirty="0">
                <a:latin typeface="Arial"/>
                <a:cs typeface="Arial"/>
              </a:rPr>
              <a:t>1a sessió: Avui, ara i aquí</a:t>
            </a:r>
          </a:p>
          <a:p>
            <a:r>
              <a:rPr lang="ca-ES" dirty="0">
                <a:latin typeface="Arial"/>
                <a:cs typeface="Arial"/>
              </a:rPr>
              <a:t>Presentem el projecte i les campanyes en les que treballarem </a:t>
            </a:r>
            <a:br>
              <a:rPr lang="ca-ES" dirty="0">
                <a:latin typeface="Arial"/>
                <a:cs typeface="Arial"/>
              </a:rPr>
            </a:br>
            <a:r>
              <a:rPr lang="ca-ES" dirty="0">
                <a:latin typeface="Arial"/>
                <a:cs typeface="Arial"/>
              </a:rPr>
              <a:t>conjuntament per millorar els serveis.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34FDDF8-7CAA-E6C6-6080-F80D76920057}"/>
              </a:ext>
            </a:extLst>
          </p:cNvPr>
          <p:cNvSpPr/>
          <p:nvPr/>
        </p:nvSpPr>
        <p:spPr>
          <a:xfrm>
            <a:off x="3256821" y="3063300"/>
            <a:ext cx="7261924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3200" b="1" dirty="0">
                <a:latin typeface="Arial"/>
                <a:cs typeface="Arial"/>
              </a:rPr>
              <a:t>Quins objectius tenim? </a:t>
            </a:r>
          </a:p>
          <a:p>
            <a:pPr marL="514350" indent="-514350">
              <a:buFontTx/>
              <a:buAutoNum type="arabicPeriod"/>
            </a:pP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SeTDIBA 360</a:t>
            </a:r>
          </a:p>
          <a:p>
            <a:pPr marL="514350" indent="-514350">
              <a:buAutoNum type="arabicPeriod"/>
            </a:pP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Millorem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l'experiència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dels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ciutadans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en la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tramitació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electrònica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Fem-ho Fàcil, fem-ho junts</a:t>
            </a:r>
          </a:p>
          <a:p>
            <a:pPr marL="514350" indent="-514350">
              <a:buAutoNum type="arabicPeriod"/>
            </a:pP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Taller de tràmits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30E6CBC-FBD6-A818-FD46-6E439565586B}"/>
              </a:ext>
            </a:extLst>
          </p:cNvPr>
          <p:cNvSpPr/>
          <p:nvPr/>
        </p:nvSpPr>
        <p:spPr>
          <a:xfrm>
            <a:off x="3256821" y="5228507"/>
            <a:ext cx="839209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3200" b="1" dirty="0">
                <a:latin typeface="Arial"/>
                <a:cs typeface="Arial"/>
              </a:rPr>
              <a:t>Millorar la gestió de les dades de SeTDIBA</a:t>
            </a:r>
          </a:p>
          <a:p>
            <a:r>
              <a:rPr lang="ca-ES" dirty="0">
                <a:latin typeface="Arial"/>
                <a:cs typeface="Arial"/>
              </a:rPr>
              <a:t>On són les dades? Quines són les dades? Millorem les habilitats</a:t>
            </a:r>
            <a:endParaRPr lang="ca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tge 5" descr="Imatge que conté símbol, disseny&#10;&#10;Pot ser que el contingut generat amb IA no sigui correcte.">
            <a:extLst>
              <a:ext uri="{FF2B5EF4-FFF2-40B4-BE49-F238E27FC236}">
                <a16:creationId xmlns:a16="http://schemas.microsoft.com/office/drawing/2014/main" id="{7DF612C8-3F34-40AC-7A1C-D618AE323D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6" t="31528" r="30139" b="30417"/>
          <a:stretch/>
        </p:blipFill>
        <p:spPr>
          <a:xfrm>
            <a:off x="1628775" y="1150525"/>
            <a:ext cx="1510079" cy="1456908"/>
          </a:xfrm>
          <a:prstGeom prst="rect">
            <a:avLst/>
          </a:prstGeom>
        </p:spPr>
      </p:pic>
      <p:pic>
        <p:nvPicPr>
          <p:cNvPr id="12" name="Imatge 11" descr="Imatge que conté clipart, Gràfics, logotip&#10;&#10;Pot ser que el contingut generat amb IA no sigui correcte.">
            <a:extLst>
              <a:ext uri="{FF2B5EF4-FFF2-40B4-BE49-F238E27FC236}">
                <a16:creationId xmlns:a16="http://schemas.microsoft.com/office/drawing/2014/main" id="{44E0F10F-0469-C2DF-6D60-3C88532FD2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1" t="38021" r="38333" b="29444"/>
          <a:stretch/>
        </p:blipFill>
        <p:spPr>
          <a:xfrm>
            <a:off x="1548979" y="3126321"/>
            <a:ext cx="1510079" cy="1381804"/>
          </a:xfrm>
          <a:prstGeom prst="rect">
            <a:avLst/>
          </a:prstGeom>
        </p:spPr>
      </p:pic>
      <p:pic>
        <p:nvPicPr>
          <p:cNvPr id="16" name="Imatge 15">
            <a:extLst>
              <a:ext uri="{FF2B5EF4-FFF2-40B4-BE49-F238E27FC236}">
                <a16:creationId xmlns:a16="http://schemas.microsoft.com/office/drawing/2014/main" id="{EA1C53E0-30CB-01F2-7B93-D7DEF62ECE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1" t="32222" r="33056" b="32778"/>
          <a:stretch/>
        </p:blipFill>
        <p:spPr>
          <a:xfrm>
            <a:off x="1736114" y="4960082"/>
            <a:ext cx="1295400" cy="126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48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029CF9-474B-4201-282C-1463A02C9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QuadreDeText 14">
            <a:extLst>
              <a:ext uri="{FF2B5EF4-FFF2-40B4-BE49-F238E27FC236}">
                <a16:creationId xmlns:a16="http://schemas.microsoft.com/office/drawing/2014/main" id="{FC40301E-55DA-E15B-9F6F-81897916025F}"/>
              </a:ext>
            </a:extLst>
          </p:cNvPr>
          <p:cNvSpPr txBox="1"/>
          <p:nvPr/>
        </p:nvSpPr>
        <p:spPr>
          <a:xfrm>
            <a:off x="3300916" y="160150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ca-ES" sz="3200" b="1" dirty="0">
              <a:solidFill>
                <a:srgbClr val="990033"/>
              </a:solidFill>
              <a:latin typeface="Arial"/>
              <a:cs typeface="Arial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0BC49E8-1877-59E1-5C15-77B22F586432}"/>
              </a:ext>
            </a:extLst>
          </p:cNvPr>
          <p:cNvSpPr/>
          <p:nvPr/>
        </p:nvSpPr>
        <p:spPr>
          <a:xfrm>
            <a:off x="1310797" y="1318117"/>
            <a:ext cx="6693858" cy="476581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ca-ES" sz="3500" b="1" dirty="0">
                <a:latin typeface="Arial" panose="020B0604020202020204" pitchFamily="34" charset="0"/>
                <a:cs typeface="Arial" panose="020B0604020202020204" pitchFamily="34" charset="0"/>
              </a:rPr>
              <a:t>Des de l’empatia...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ca-ES" sz="2100" dirty="0">
                <a:latin typeface="Arial" panose="020B0604020202020204" pitchFamily="34" charset="0"/>
                <a:cs typeface="Arial" panose="020B0604020202020204" pitchFamily="34" charset="0"/>
              </a:rPr>
              <a:t>Ens posem a la vostra pell i a la de la ciutadania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b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3500" b="1" dirty="0">
                <a:latin typeface="Arial" panose="020B0604020202020204" pitchFamily="34" charset="0"/>
                <a:cs typeface="Arial" panose="020B0604020202020204" pitchFamily="34" charset="0"/>
              </a:rPr>
              <a:t>Amb la implicació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ca-ES" sz="2100" dirty="0">
                <a:latin typeface="Arial" panose="020B0604020202020204" pitchFamily="34" charset="0"/>
                <a:cs typeface="Arial" panose="020B0604020202020204" pitchFamily="34" charset="0"/>
              </a:rPr>
              <a:t>Una oportunitat de millora per a tothom</a:t>
            </a:r>
            <a:b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a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ca-ES" sz="3500" b="1" dirty="0">
                <a:latin typeface="Arial" panose="020B0604020202020204" pitchFamily="34" charset="0"/>
                <a:cs typeface="Arial" panose="020B0604020202020204" pitchFamily="34" charset="0"/>
              </a:rPr>
              <a:t>Amb la vostra Col·laboració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ca-ES" sz="2100" dirty="0">
                <a:latin typeface="Arial" panose="020B0604020202020204" pitchFamily="34" charset="0"/>
                <a:cs typeface="Arial" panose="020B0604020202020204" pitchFamily="34" charset="0"/>
              </a:rPr>
              <a:t>La vostra participació és clau per l’èxit del projecte</a:t>
            </a:r>
            <a:b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a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ca-ES" sz="3500" b="1" dirty="0">
                <a:latin typeface="Arial" panose="020B0604020202020204" pitchFamily="34" charset="0"/>
                <a:cs typeface="Arial" panose="020B0604020202020204" pitchFamily="34" charset="0"/>
              </a:rPr>
              <a:t>I el vostre compromís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ca-ES" sz="2100" dirty="0">
                <a:latin typeface="Arial" panose="020B0604020202020204" pitchFamily="34" charset="0"/>
                <a:cs typeface="Arial" panose="020B0604020202020204" pitchFamily="34" charset="0"/>
              </a:rPr>
              <a:t>Per aconseguir una millora en la qualitat de serveis a la ciutadania</a:t>
            </a:r>
            <a:b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a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ca-ES" sz="3500" b="1" dirty="0">
                <a:latin typeface="Arial" panose="020B0604020202020204" pitchFamily="34" charset="0"/>
                <a:cs typeface="Arial" panose="020B0604020202020204" pitchFamily="34" charset="0"/>
              </a:rPr>
              <a:t>Teniu talent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ca-ES" sz="2100" dirty="0">
                <a:latin typeface="Arial" panose="020B0604020202020204" pitchFamily="34" charset="0"/>
                <a:cs typeface="Arial" panose="020B0604020202020204" pitchFamily="34" charset="0"/>
              </a:rPr>
              <a:t>Equip capaç d’adaptar-se al canvi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ca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ca-ES" sz="3500" b="1" dirty="0">
                <a:latin typeface="Arial" panose="020B0604020202020204" pitchFamily="34" charset="0"/>
                <a:cs typeface="Arial" panose="020B0604020202020204" pitchFamily="34" charset="0"/>
              </a:rPr>
              <a:t>Feu-nos confiança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ca-ES" sz="2100" dirty="0">
                <a:latin typeface="Arial" panose="020B0604020202020204" pitchFamily="34" charset="0"/>
                <a:cs typeface="Arial" panose="020B0604020202020204" pitchFamily="34" charset="0"/>
              </a:rPr>
              <a:t>És la base per aconseguir-ho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ca-ES" sz="2400" dirty="0"/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ca-ES" sz="2400" b="1" dirty="0">
              <a:latin typeface="Arial"/>
              <a:cs typeface="Arial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ca-ES" sz="1400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ca-ES" dirty="0"/>
          </a:p>
        </p:txBody>
      </p:sp>
      <p:sp>
        <p:nvSpPr>
          <p:cNvPr id="6" name="QuadreDeText 5">
            <a:extLst>
              <a:ext uri="{FF2B5EF4-FFF2-40B4-BE49-F238E27FC236}">
                <a16:creationId xmlns:a16="http://schemas.microsoft.com/office/drawing/2014/main" id="{54B6EBF5-8E12-2AFA-CFB7-A7B1C5D50726}"/>
              </a:ext>
            </a:extLst>
          </p:cNvPr>
          <p:cNvSpPr txBox="1"/>
          <p:nvPr/>
        </p:nvSpPr>
        <p:spPr>
          <a:xfrm>
            <a:off x="7534275" y="4926531"/>
            <a:ext cx="3190875" cy="4211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fontAlgn="b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ca-ES" sz="2800" b="1" kern="1200" dirty="0">
                <a:latin typeface="Arial" panose="020B0604020202020204" pitchFamily="34" charset="0"/>
                <a:cs typeface="Arial" panose="020B0604020202020204" pitchFamily="34" charset="0"/>
              </a:rPr>
              <a:t>Per on comencem</a:t>
            </a:r>
            <a:r>
              <a:rPr lang="ca-ES" sz="2400" b="1" kern="1200" dirty="0">
                <a:latin typeface="+mn-lt"/>
                <a:ea typeface="+mn-ea"/>
                <a:cs typeface="+mn-cs"/>
              </a:rPr>
              <a:t>?</a:t>
            </a:r>
          </a:p>
        </p:txBody>
      </p:sp>
      <p:pic>
        <p:nvPicPr>
          <p:cNvPr id="5" name="Imatge 4" descr="Imatge que conté productes metàl·lics, clau&#10;&#10;Pot ser que el contingut generat amb IA no sigui correcte.">
            <a:extLst>
              <a:ext uri="{FF2B5EF4-FFF2-40B4-BE49-F238E27FC236}">
                <a16:creationId xmlns:a16="http://schemas.microsoft.com/office/drawing/2014/main" id="{4C7BB5B1-CC4F-9EDC-85B8-E024A0CC20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20181" r="60833" b="29225"/>
          <a:stretch/>
        </p:blipFill>
        <p:spPr>
          <a:xfrm>
            <a:off x="7651624" y="1318117"/>
            <a:ext cx="2343150" cy="3469677"/>
          </a:xfrm>
          <a:prstGeom prst="rect">
            <a:avLst/>
          </a:prstGeom>
        </p:spPr>
      </p:pic>
      <p:sp>
        <p:nvSpPr>
          <p:cNvPr id="7" name="QuadreDeText 6">
            <a:extLst>
              <a:ext uri="{FF2B5EF4-FFF2-40B4-BE49-F238E27FC236}">
                <a16:creationId xmlns:a16="http://schemas.microsoft.com/office/drawing/2014/main" id="{320D1149-1646-89F3-EBCE-A1774A8A04DA}"/>
              </a:ext>
            </a:extLst>
          </p:cNvPr>
          <p:cNvSpPr txBox="1"/>
          <p:nvPr/>
        </p:nvSpPr>
        <p:spPr>
          <a:xfrm>
            <a:off x="512083" y="241098"/>
            <a:ext cx="11231681" cy="5355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fontAlgn="b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a-ES" sz="3200" b="1" dirty="0">
                <a:solidFill>
                  <a:srgbClr val="990033"/>
                </a:solidFill>
                <a:latin typeface="Arial"/>
                <a:cs typeface="Arial"/>
              </a:rPr>
              <a:t>Vosaltres teniu la clau</a:t>
            </a:r>
          </a:p>
        </p:txBody>
      </p:sp>
      <p:sp>
        <p:nvSpPr>
          <p:cNvPr id="8" name="Rectangle: cantonades arrodonides 7">
            <a:extLst>
              <a:ext uri="{FF2B5EF4-FFF2-40B4-BE49-F238E27FC236}">
                <a16:creationId xmlns:a16="http://schemas.microsoft.com/office/drawing/2014/main" id="{A5548B80-7E41-8041-602D-8E3CD059F5D9}"/>
              </a:ext>
            </a:extLst>
          </p:cNvPr>
          <p:cNvSpPr/>
          <p:nvPr/>
        </p:nvSpPr>
        <p:spPr>
          <a:xfrm>
            <a:off x="1132584" y="1318117"/>
            <a:ext cx="58648" cy="4635008"/>
          </a:xfrm>
          <a:prstGeom prst="roundRect">
            <a:avLst/>
          </a:prstGeom>
          <a:solidFill>
            <a:srgbClr val="9D2235"/>
          </a:solidFill>
          <a:ln>
            <a:solidFill>
              <a:srgbClr val="9D2235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5054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1B5D7-BF4F-56DD-AAE5-471E81742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301">
            <a:extLst>
              <a:ext uri="{FF2B5EF4-FFF2-40B4-BE49-F238E27FC236}">
                <a16:creationId xmlns:a16="http://schemas.microsoft.com/office/drawing/2014/main" id="{60100BCD-3204-535A-3D16-0EEF2436FA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67" t="8518" r="38333" b="2963"/>
          <a:stretch/>
        </p:blipFill>
        <p:spPr>
          <a:xfrm>
            <a:off x="8891108" y="2666074"/>
            <a:ext cx="1115464" cy="1110816"/>
          </a:xfrm>
          <a:prstGeom prst="ellipse">
            <a:avLst/>
          </a:prstGeom>
        </p:spPr>
      </p:pic>
      <p:pic>
        <p:nvPicPr>
          <p:cNvPr id="4" name="Imagen 255" descr="Una persona sentado en una oficina&#10;&#10;Descripción generada automáticamente">
            <a:extLst>
              <a:ext uri="{FF2B5EF4-FFF2-40B4-BE49-F238E27FC236}">
                <a16:creationId xmlns:a16="http://schemas.microsoft.com/office/drawing/2014/main" id="{B934315B-727C-73A7-C97D-5718E3BB76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9" t="19531" r="22568" b="24512"/>
          <a:stretch/>
        </p:blipFill>
        <p:spPr>
          <a:xfrm>
            <a:off x="5974179" y="2670085"/>
            <a:ext cx="1115464" cy="1042078"/>
          </a:xfrm>
          <a:prstGeom prst="ellipse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6875714A-198F-CFF5-A562-1224E3CE6222}"/>
              </a:ext>
            </a:extLst>
          </p:cNvPr>
          <p:cNvSpPr/>
          <p:nvPr/>
        </p:nvSpPr>
        <p:spPr>
          <a:xfrm>
            <a:off x="8422886" y="4095754"/>
            <a:ext cx="20409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sz="2000" b="1" dirty="0">
                <a:latin typeface="Arial"/>
                <a:cs typeface="Arial"/>
              </a:rPr>
              <a:t>Gemma Ruiz</a:t>
            </a:r>
          </a:p>
          <a:p>
            <a:pPr algn="ctr"/>
            <a:r>
              <a:rPr lang="ca-ES" sz="2000" dirty="0">
                <a:latin typeface="Arial"/>
                <a:cs typeface="Arial"/>
              </a:rPr>
              <a:t>ruizpg@diba.cat</a:t>
            </a:r>
            <a:endParaRPr lang="ca-ES" sz="1200" dirty="0">
              <a:latin typeface="Arial"/>
              <a:cs typeface="Arial"/>
            </a:endParaRPr>
          </a:p>
        </p:txBody>
      </p:sp>
      <p:sp>
        <p:nvSpPr>
          <p:cNvPr id="7" name="Rectángulo 2">
            <a:extLst>
              <a:ext uri="{FF2B5EF4-FFF2-40B4-BE49-F238E27FC236}">
                <a16:creationId xmlns:a16="http://schemas.microsoft.com/office/drawing/2014/main" id="{E3C78850-40CD-FB24-A5DB-E270D7F4E192}"/>
              </a:ext>
            </a:extLst>
          </p:cNvPr>
          <p:cNvSpPr/>
          <p:nvPr/>
        </p:nvSpPr>
        <p:spPr>
          <a:xfrm>
            <a:off x="5365937" y="4090703"/>
            <a:ext cx="2311851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sz="2000" b="1" dirty="0" err="1">
                <a:latin typeface="Arial"/>
                <a:cs typeface="Arial"/>
              </a:rPr>
              <a:t>Miriam</a:t>
            </a:r>
            <a:r>
              <a:rPr lang="ca-ES" sz="2000" b="1" dirty="0">
                <a:latin typeface="Arial"/>
                <a:cs typeface="Arial"/>
              </a:rPr>
              <a:t> Trujillo</a:t>
            </a:r>
          </a:p>
          <a:p>
            <a:pPr algn="ctr"/>
            <a:r>
              <a:rPr lang="ca-ES" sz="2000" dirty="0">
                <a:latin typeface="Arial"/>
                <a:cs typeface="Arial"/>
              </a:rPr>
              <a:t>trujillorm@diba.cat</a:t>
            </a:r>
          </a:p>
          <a:p>
            <a:endParaRPr lang="ca-ES" dirty="0">
              <a:latin typeface="Arial"/>
              <a:cs typeface="Arial"/>
            </a:endParaRPr>
          </a:p>
        </p:txBody>
      </p:sp>
      <p:grpSp>
        <p:nvGrpSpPr>
          <p:cNvPr id="9" name="Agrupa 8">
            <a:extLst>
              <a:ext uri="{FF2B5EF4-FFF2-40B4-BE49-F238E27FC236}">
                <a16:creationId xmlns:a16="http://schemas.microsoft.com/office/drawing/2014/main" id="{5858153A-3E1A-4C0B-0792-32AE85C8FA0E}"/>
              </a:ext>
            </a:extLst>
          </p:cNvPr>
          <p:cNvGrpSpPr/>
          <p:nvPr/>
        </p:nvGrpSpPr>
        <p:grpSpPr>
          <a:xfrm>
            <a:off x="8784327" y="2557040"/>
            <a:ext cx="1315153" cy="1201123"/>
            <a:chOff x="3781780" y="2706266"/>
            <a:chExt cx="5402155" cy="4933762"/>
          </a:xfrm>
          <a:solidFill>
            <a:srgbClr val="F2F2F2"/>
          </a:solidFill>
        </p:grpSpPr>
        <p:sp>
          <p:nvSpPr>
            <p:cNvPr id="10" name="Freeform 164">
              <a:extLst>
                <a:ext uri="{FF2B5EF4-FFF2-40B4-BE49-F238E27FC236}">
                  <a16:creationId xmlns:a16="http://schemas.microsoft.com/office/drawing/2014/main" id="{EF7F8A0F-8016-EE2E-D074-9139B4DE1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780" y="2706266"/>
              <a:ext cx="4423193" cy="4933762"/>
            </a:xfrm>
            <a:custGeom>
              <a:avLst/>
              <a:gdLst>
                <a:gd name="T0" fmla="*/ 765 w 2628"/>
                <a:gd name="T1" fmla="*/ 2905 h 2933"/>
                <a:gd name="T2" fmla="*/ 333 w 2628"/>
                <a:gd name="T3" fmla="*/ 2535 h 2933"/>
                <a:gd name="T4" fmla="*/ 75 w 2628"/>
                <a:gd name="T5" fmla="*/ 1995 h 2933"/>
                <a:gd name="T6" fmla="*/ 53 w 2628"/>
                <a:gd name="T7" fmla="*/ 1379 h 2933"/>
                <a:gd name="T8" fmla="*/ 279 w 2628"/>
                <a:gd name="T9" fmla="*/ 797 h 2933"/>
                <a:gd name="T10" fmla="*/ 1031 w 2628"/>
                <a:gd name="T11" fmla="*/ 172 h 2933"/>
                <a:gd name="T12" fmla="*/ 1261 w 2628"/>
                <a:gd name="T13" fmla="*/ 94 h 2933"/>
                <a:gd name="T14" fmla="*/ 1379 w 2628"/>
                <a:gd name="T15" fmla="*/ 67 h 2933"/>
                <a:gd name="T16" fmla="*/ 1499 w 2628"/>
                <a:gd name="T17" fmla="*/ 49 h 2933"/>
                <a:gd name="T18" fmla="*/ 1620 w 2628"/>
                <a:gd name="T19" fmla="*/ 38 h 2933"/>
                <a:gd name="T20" fmla="*/ 1741 w 2628"/>
                <a:gd name="T21" fmla="*/ 36 h 2933"/>
                <a:gd name="T22" fmla="*/ 1987 w 2628"/>
                <a:gd name="T23" fmla="*/ 54 h 2933"/>
                <a:gd name="T24" fmla="*/ 2303 w 2628"/>
                <a:gd name="T25" fmla="*/ 127 h 2933"/>
                <a:gd name="T26" fmla="*/ 2600 w 2628"/>
                <a:gd name="T27" fmla="*/ 237 h 2933"/>
                <a:gd name="T28" fmla="*/ 2626 w 2628"/>
                <a:gd name="T29" fmla="*/ 236 h 2933"/>
                <a:gd name="T30" fmla="*/ 2591 w 2628"/>
                <a:gd name="T31" fmla="*/ 205 h 2933"/>
                <a:gd name="T32" fmla="*/ 1969 w 2628"/>
                <a:gd name="T33" fmla="*/ 19 h 2933"/>
                <a:gd name="T34" fmla="*/ 1646 w 2628"/>
                <a:gd name="T35" fmla="*/ 3 h 2933"/>
                <a:gd name="T36" fmla="*/ 1322 w 2628"/>
                <a:gd name="T37" fmla="*/ 43 h 2933"/>
                <a:gd name="T38" fmla="*/ 717 w 2628"/>
                <a:gd name="T39" fmla="*/ 301 h 2933"/>
                <a:gd name="T40" fmla="*/ 256 w 2628"/>
                <a:gd name="T41" fmla="*/ 779 h 2933"/>
                <a:gd name="T42" fmla="*/ 34 w 2628"/>
                <a:gd name="T43" fmla="*/ 1375 h 2933"/>
                <a:gd name="T44" fmla="*/ 59 w 2628"/>
                <a:gd name="T45" fmla="*/ 2004 h 2933"/>
                <a:gd name="T46" fmla="*/ 327 w 2628"/>
                <a:gd name="T47" fmla="*/ 2555 h 2933"/>
                <a:gd name="T48" fmla="*/ 771 w 2628"/>
                <a:gd name="T49" fmla="*/ 2928 h 2933"/>
                <a:gd name="T50" fmla="*/ 787 w 2628"/>
                <a:gd name="T51" fmla="*/ 2926 h 2933"/>
                <a:gd name="T52" fmla="*/ 765 w 2628"/>
                <a:gd name="T53" fmla="*/ 2905 h 2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28" h="2933">
                  <a:moveTo>
                    <a:pt x="765" y="2905"/>
                  </a:moveTo>
                  <a:cubicBezTo>
                    <a:pt x="602" y="2817"/>
                    <a:pt x="453" y="2691"/>
                    <a:pt x="333" y="2535"/>
                  </a:cubicBezTo>
                  <a:cubicBezTo>
                    <a:pt x="213" y="2380"/>
                    <a:pt x="123" y="2194"/>
                    <a:pt x="75" y="1995"/>
                  </a:cubicBezTo>
                  <a:cubicBezTo>
                    <a:pt x="26" y="1795"/>
                    <a:pt x="19" y="1586"/>
                    <a:pt x="53" y="1379"/>
                  </a:cubicBezTo>
                  <a:cubicBezTo>
                    <a:pt x="87" y="1173"/>
                    <a:pt x="165" y="973"/>
                    <a:pt x="279" y="797"/>
                  </a:cubicBezTo>
                  <a:cubicBezTo>
                    <a:pt x="464" y="509"/>
                    <a:pt x="732" y="297"/>
                    <a:pt x="1031" y="172"/>
                  </a:cubicBezTo>
                  <a:cubicBezTo>
                    <a:pt x="1105" y="140"/>
                    <a:pt x="1182" y="115"/>
                    <a:pt x="1261" y="94"/>
                  </a:cubicBezTo>
                  <a:cubicBezTo>
                    <a:pt x="1300" y="83"/>
                    <a:pt x="1339" y="76"/>
                    <a:pt x="1379" y="67"/>
                  </a:cubicBezTo>
                  <a:cubicBezTo>
                    <a:pt x="1419" y="61"/>
                    <a:pt x="1459" y="53"/>
                    <a:pt x="1499" y="49"/>
                  </a:cubicBezTo>
                  <a:cubicBezTo>
                    <a:pt x="1539" y="44"/>
                    <a:pt x="1579" y="41"/>
                    <a:pt x="1620" y="38"/>
                  </a:cubicBezTo>
                  <a:cubicBezTo>
                    <a:pt x="1660" y="37"/>
                    <a:pt x="1701" y="35"/>
                    <a:pt x="1741" y="36"/>
                  </a:cubicBezTo>
                  <a:cubicBezTo>
                    <a:pt x="1823" y="36"/>
                    <a:pt x="1905" y="43"/>
                    <a:pt x="1987" y="54"/>
                  </a:cubicBezTo>
                  <a:cubicBezTo>
                    <a:pt x="2095" y="69"/>
                    <a:pt x="2201" y="95"/>
                    <a:pt x="2303" y="127"/>
                  </a:cubicBezTo>
                  <a:cubicBezTo>
                    <a:pt x="2406" y="159"/>
                    <a:pt x="2505" y="197"/>
                    <a:pt x="2600" y="237"/>
                  </a:cubicBezTo>
                  <a:cubicBezTo>
                    <a:pt x="2616" y="245"/>
                    <a:pt x="2628" y="245"/>
                    <a:pt x="2626" y="236"/>
                  </a:cubicBezTo>
                  <a:cubicBezTo>
                    <a:pt x="2623" y="226"/>
                    <a:pt x="2609" y="214"/>
                    <a:pt x="2591" y="205"/>
                  </a:cubicBezTo>
                  <a:cubicBezTo>
                    <a:pt x="2393" y="112"/>
                    <a:pt x="2184" y="48"/>
                    <a:pt x="1969" y="19"/>
                  </a:cubicBezTo>
                  <a:cubicBezTo>
                    <a:pt x="1862" y="5"/>
                    <a:pt x="1754" y="0"/>
                    <a:pt x="1646" y="3"/>
                  </a:cubicBezTo>
                  <a:cubicBezTo>
                    <a:pt x="1538" y="7"/>
                    <a:pt x="1429" y="20"/>
                    <a:pt x="1322" y="43"/>
                  </a:cubicBezTo>
                  <a:cubicBezTo>
                    <a:pt x="1108" y="89"/>
                    <a:pt x="900" y="176"/>
                    <a:pt x="717" y="301"/>
                  </a:cubicBezTo>
                  <a:cubicBezTo>
                    <a:pt x="533" y="426"/>
                    <a:pt x="374" y="589"/>
                    <a:pt x="256" y="779"/>
                  </a:cubicBezTo>
                  <a:cubicBezTo>
                    <a:pt x="144" y="960"/>
                    <a:pt x="67" y="1164"/>
                    <a:pt x="34" y="1375"/>
                  </a:cubicBezTo>
                  <a:cubicBezTo>
                    <a:pt x="0" y="1586"/>
                    <a:pt x="9" y="1800"/>
                    <a:pt x="59" y="2004"/>
                  </a:cubicBezTo>
                  <a:cubicBezTo>
                    <a:pt x="109" y="2207"/>
                    <a:pt x="203" y="2397"/>
                    <a:pt x="327" y="2555"/>
                  </a:cubicBezTo>
                  <a:cubicBezTo>
                    <a:pt x="450" y="2714"/>
                    <a:pt x="604" y="2841"/>
                    <a:pt x="771" y="2928"/>
                  </a:cubicBezTo>
                  <a:cubicBezTo>
                    <a:pt x="780" y="2933"/>
                    <a:pt x="787" y="2932"/>
                    <a:pt x="787" y="2926"/>
                  </a:cubicBezTo>
                  <a:cubicBezTo>
                    <a:pt x="784" y="2919"/>
                    <a:pt x="773" y="2910"/>
                    <a:pt x="765" y="2905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25000"/>
                </a:schemeClr>
              </a:solidFill>
            </a:ln>
          </p:spPr>
          <p:txBody>
            <a:bodyPr vert="horz" wrap="square" lIns="156242" tIns="78121" rIns="156242" bIns="78121" numCol="1" anchor="t" anchorCtr="0" compatLnSpc="1">
              <a:prstTxWarp prst="textNoShape">
                <a:avLst/>
              </a:prstTxWarp>
            </a:bodyPr>
            <a:lstStyle/>
            <a:p>
              <a:endParaRPr lang="en-US" sz="3076"/>
            </a:p>
          </p:txBody>
        </p:sp>
        <p:sp>
          <p:nvSpPr>
            <p:cNvPr id="11" name="Freeform: Shape 163">
              <a:extLst>
                <a:ext uri="{FF2B5EF4-FFF2-40B4-BE49-F238E27FC236}">
                  <a16:creationId xmlns:a16="http://schemas.microsoft.com/office/drawing/2014/main" id="{A1129755-3B48-1469-554D-8772467AC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033" y="2870318"/>
              <a:ext cx="4581902" cy="4235637"/>
            </a:xfrm>
            <a:custGeom>
              <a:avLst/>
              <a:gdLst>
                <a:gd name="connsiteX0" fmla="*/ 3784163 w 4266709"/>
                <a:gd name="connsiteY0" fmla="*/ 2930302 h 3944264"/>
                <a:gd name="connsiteX1" fmla="*/ 3764757 w 4266709"/>
                <a:gd name="connsiteY1" fmla="*/ 2954561 h 3944264"/>
                <a:gd name="connsiteX2" fmla="*/ 3784163 w 4266709"/>
                <a:gd name="connsiteY2" fmla="*/ 2930302 h 3944264"/>
                <a:gd name="connsiteX3" fmla="*/ 106733 w 4266709"/>
                <a:gd name="connsiteY3" fmla="*/ 1314757 h 3944264"/>
                <a:gd name="connsiteX4" fmla="*/ 81261 w 4266709"/>
                <a:gd name="connsiteY4" fmla="*/ 1372975 h 3944264"/>
                <a:gd name="connsiteX5" fmla="*/ 106733 w 4266709"/>
                <a:gd name="connsiteY5" fmla="*/ 1314757 h 3944264"/>
                <a:gd name="connsiteX6" fmla="*/ 24743 w 4266709"/>
                <a:gd name="connsiteY6" fmla="*/ 1107460 h 3944264"/>
                <a:gd name="connsiteX7" fmla="*/ 23287 w 4266709"/>
                <a:gd name="connsiteY7" fmla="*/ 1131111 h 3944264"/>
                <a:gd name="connsiteX8" fmla="*/ 0 w 4266709"/>
                <a:gd name="connsiteY8" fmla="*/ 1144956 h 3944264"/>
                <a:gd name="connsiteX9" fmla="*/ 24743 w 4266709"/>
                <a:gd name="connsiteY9" fmla="*/ 1107460 h 3944264"/>
                <a:gd name="connsiteX10" fmla="*/ 339605 w 4266709"/>
                <a:gd name="connsiteY10" fmla="*/ 1096438 h 3944264"/>
                <a:gd name="connsiteX11" fmla="*/ 324548 w 4266709"/>
                <a:gd name="connsiteY11" fmla="*/ 1130904 h 3944264"/>
                <a:gd name="connsiteX12" fmla="*/ 310998 w 4266709"/>
                <a:gd name="connsiteY12" fmla="*/ 1165371 h 3944264"/>
                <a:gd name="connsiteX13" fmla="*/ 321537 w 4266709"/>
                <a:gd name="connsiteY13" fmla="*/ 1154404 h 3944264"/>
                <a:gd name="connsiteX14" fmla="*/ 270346 w 4266709"/>
                <a:gd name="connsiteY14" fmla="*/ 1246836 h 3944264"/>
                <a:gd name="connsiteX15" fmla="*/ 339605 w 4266709"/>
                <a:gd name="connsiteY15" fmla="*/ 1096438 h 3944264"/>
                <a:gd name="connsiteX16" fmla="*/ 116436 w 4266709"/>
                <a:gd name="connsiteY16" fmla="*/ 915080 h 3944264"/>
                <a:gd name="connsiteX17" fmla="*/ 82847 w 4266709"/>
                <a:gd name="connsiteY17" fmla="*/ 949613 h 3944264"/>
                <a:gd name="connsiteX18" fmla="*/ 116436 w 4266709"/>
                <a:gd name="connsiteY18" fmla="*/ 915080 h 3944264"/>
                <a:gd name="connsiteX19" fmla="*/ 354161 w 4266709"/>
                <a:gd name="connsiteY19" fmla="*/ 907232 h 3944264"/>
                <a:gd name="connsiteX20" fmla="*/ 341811 w 4266709"/>
                <a:gd name="connsiteY20" fmla="*/ 927505 h 3944264"/>
                <a:gd name="connsiteX21" fmla="*/ 327917 w 4266709"/>
                <a:gd name="connsiteY21" fmla="*/ 946219 h 3944264"/>
                <a:gd name="connsiteX22" fmla="*/ 320199 w 4266709"/>
                <a:gd name="connsiteY22" fmla="*/ 950897 h 3944264"/>
                <a:gd name="connsiteX23" fmla="*/ 337180 w 4266709"/>
                <a:gd name="connsiteY23" fmla="*/ 929065 h 3944264"/>
                <a:gd name="connsiteX24" fmla="*/ 354161 w 4266709"/>
                <a:gd name="connsiteY24" fmla="*/ 907232 h 3944264"/>
                <a:gd name="connsiteX25" fmla="*/ 508954 w 4266709"/>
                <a:gd name="connsiteY25" fmla="*/ 903330 h 3944264"/>
                <a:gd name="connsiteX26" fmla="*/ 531068 w 4266709"/>
                <a:gd name="connsiteY26" fmla="*/ 933771 h 3944264"/>
                <a:gd name="connsiteX27" fmla="*/ 467886 w 4266709"/>
                <a:gd name="connsiteY27" fmla="*/ 962690 h 3944264"/>
                <a:gd name="connsiteX28" fmla="*/ 508954 w 4266709"/>
                <a:gd name="connsiteY28" fmla="*/ 903330 h 3944264"/>
                <a:gd name="connsiteX29" fmla="*/ 456041 w 4266709"/>
                <a:gd name="connsiteY29" fmla="*/ 819905 h 3944264"/>
                <a:gd name="connsiteX30" fmla="*/ 402673 w 4266709"/>
                <a:gd name="connsiteY30" fmla="*/ 863570 h 3944264"/>
                <a:gd name="connsiteX31" fmla="*/ 456041 w 4266709"/>
                <a:gd name="connsiteY31" fmla="*/ 819905 h 3944264"/>
                <a:gd name="connsiteX32" fmla="*/ 281387 w 4266709"/>
                <a:gd name="connsiteY32" fmla="*/ 722875 h 3944264"/>
                <a:gd name="connsiteX33" fmla="*/ 225325 w 4266709"/>
                <a:gd name="connsiteY33" fmla="*/ 807292 h 3944264"/>
                <a:gd name="connsiteX34" fmla="*/ 155248 w 4266709"/>
                <a:gd name="connsiteY34" fmla="*/ 863570 h 3944264"/>
                <a:gd name="connsiteX35" fmla="*/ 220653 w 4266709"/>
                <a:gd name="connsiteY35" fmla="*/ 786970 h 3944264"/>
                <a:gd name="connsiteX36" fmla="*/ 281387 w 4266709"/>
                <a:gd name="connsiteY36" fmla="*/ 722875 h 3944264"/>
                <a:gd name="connsiteX37" fmla="*/ 329902 w 4266709"/>
                <a:gd name="connsiteY37" fmla="*/ 688913 h 3944264"/>
                <a:gd name="connsiteX38" fmla="*/ 328284 w 4266709"/>
                <a:gd name="connsiteY38" fmla="*/ 692553 h 3944264"/>
                <a:gd name="connsiteX39" fmla="*/ 325049 w 4266709"/>
                <a:gd name="connsiteY39" fmla="*/ 693766 h 3944264"/>
                <a:gd name="connsiteX40" fmla="*/ 693760 w 4266709"/>
                <a:gd name="connsiteY40" fmla="*/ 640398 h 3944264"/>
                <a:gd name="connsiteX41" fmla="*/ 691334 w 4266709"/>
                <a:gd name="connsiteY41" fmla="*/ 645250 h 3944264"/>
                <a:gd name="connsiteX42" fmla="*/ 684057 w 4266709"/>
                <a:gd name="connsiteY42" fmla="*/ 650101 h 3944264"/>
                <a:gd name="connsiteX43" fmla="*/ 693760 w 4266709"/>
                <a:gd name="connsiteY43" fmla="*/ 640398 h 3944264"/>
                <a:gd name="connsiteX44" fmla="*/ 931485 w 4266709"/>
                <a:gd name="connsiteY44" fmla="*/ 499706 h 3944264"/>
                <a:gd name="connsiteX45" fmla="*/ 882708 w 4266709"/>
                <a:gd name="connsiteY45" fmla="*/ 536597 h 3944264"/>
                <a:gd name="connsiteX46" fmla="*/ 807181 w 4266709"/>
                <a:gd name="connsiteY46" fmla="*/ 582710 h 3944264"/>
                <a:gd name="connsiteX47" fmla="*/ 811902 w 4266709"/>
                <a:gd name="connsiteY47" fmla="*/ 575024 h 3944264"/>
                <a:gd name="connsiteX48" fmla="*/ 753684 w 4266709"/>
                <a:gd name="connsiteY48" fmla="*/ 605767 h 3944264"/>
                <a:gd name="connsiteX49" fmla="*/ 695466 w 4266709"/>
                <a:gd name="connsiteY49" fmla="*/ 634972 h 3944264"/>
                <a:gd name="connsiteX50" fmla="*/ 690745 w 4266709"/>
                <a:gd name="connsiteY50" fmla="*/ 639583 h 3944264"/>
                <a:gd name="connsiteX51" fmla="*/ 700186 w 4266709"/>
                <a:gd name="connsiteY51" fmla="*/ 616526 h 3944264"/>
                <a:gd name="connsiteX52" fmla="*/ 640395 w 4266709"/>
                <a:gd name="connsiteY52" fmla="*/ 654954 h 3944264"/>
                <a:gd name="connsiteX53" fmla="*/ 706480 w 4266709"/>
                <a:gd name="connsiteY53" fmla="*/ 607304 h 3944264"/>
                <a:gd name="connsiteX54" fmla="*/ 734802 w 4266709"/>
                <a:gd name="connsiteY54" fmla="*/ 607304 h 3944264"/>
                <a:gd name="connsiteX55" fmla="*/ 752110 w 4266709"/>
                <a:gd name="connsiteY55" fmla="*/ 575024 h 3944264"/>
                <a:gd name="connsiteX56" fmla="*/ 844944 w 4266709"/>
                <a:gd name="connsiteY56" fmla="*/ 525837 h 3944264"/>
                <a:gd name="connsiteX57" fmla="*/ 879561 w 4266709"/>
                <a:gd name="connsiteY57" fmla="*/ 521226 h 3944264"/>
                <a:gd name="connsiteX58" fmla="*/ 931485 w 4266709"/>
                <a:gd name="connsiteY58" fmla="*/ 499706 h 3944264"/>
                <a:gd name="connsiteX59" fmla="*/ 1261387 w 4266709"/>
                <a:gd name="connsiteY59" fmla="*/ 485150 h 3944264"/>
                <a:gd name="connsiteX60" fmla="*/ 1251684 w 4266709"/>
                <a:gd name="connsiteY60" fmla="*/ 495139 h 3944264"/>
                <a:gd name="connsiteX61" fmla="*/ 1241980 w 4266709"/>
                <a:gd name="connsiteY61" fmla="*/ 503701 h 3944264"/>
                <a:gd name="connsiteX62" fmla="*/ 1227425 w 4266709"/>
                <a:gd name="connsiteY62" fmla="*/ 509409 h 3944264"/>
                <a:gd name="connsiteX63" fmla="*/ 1245215 w 4266709"/>
                <a:gd name="connsiteY63" fmla="*/ 497993 h 3944264"/>
                <a:gd name="connsiteX64" fmla="*/ 1261387 w 4266709"/>
                <a:gd name="connsiteY64" fmla="*/ 485150 h 3944264"/>
                <a:gd name="connsiteX65" fmla="*/ 1028515 w 4266709"/>
                <a:gd name="connsiteY65" fmla="*/ 451191 h 3944264"/>
                <a:gd name="connsiteX66" fmla="*/ 1020891 w 4266709"/>
                <a:gd name="connsiteY66" fmla="*/ 460148 h 3944264"/>
                <a:gd name="connsiteX67" fmla="*/ 1005643 w 4266709"/>
                <a:gd name="connsiteY67" fmla="*/ 475075 h 3944264"/>
                <a:gd name="connsiteX68" fmla="*/ 999544 w 4266709"/>
                <a:gd name="connsiteY68" fmla="*/ 476568 h 3944264"/>
                <a:gd name="connsiteX69" fmla="*/ 982771 w 4266709"/>
                <a:gd name="connsiteY69" fmla="*/ 482539 h 3944264"/>
                <a:gd name="connsiteX70" fmla="*/ 1016316 w 4266709"/>
                <a:gd name="connsiteY70" fmla="*/ 461641 h 3944264"/>
                <a:gd name="connsiteX71" fmla="*/ 1028515 w 4266709"/>
                <a:gd name="connsiteY71" fmla="*/ 451191 h 3944264"/>
                <a:gd name="connsiteX72" fmla="*/ 1246834 w 4266709"/>
                <a:gd name="connsiteY72" fmla="*/ 378417 h 3944264"/>
                <a:gd name="connsiteX73" fmla="*/ 1193466 w 4266709"/>
                <a:gd name="connsiteY73" fmla="*/ 397823 h 3944264"/>
                <a:gd name="connsiteX74" fmla="*/ 1246834 w 4266709"/>
                <a:gd name="connsiteY74" fmla="*/ 378417 h 3944264"/>
                <a:gd name="connsiteX75" fmla="*/ 1266680 w 4266709"/>
                <a:gd name="connsiteY75" fmla="*/ 198913 h 3944264"/>
                <a:gd name="connsiteX76" fmla="*/ 1271090 w 4266709"/>
                <a:gd name="connsiteY76" fmla="*/ 198913 h 3944264"/>
                <a:gd name="connsiteX77" fmla="*/ 1226986 w 4266709"/>
                <a:gd name="connsiteY77" fmla="*/ 218319 h 3944264"/>
                <a:gd name="connsiteX78" fmla="*/ 1222575 w 4266709"/>
                <a:gd name="connsiteY78" fmla="*/ 218319 h 3944264"/>
                <a:gd name="connsiteX79" fmla="*/ 2091308 w 4266709"/>
                <a:gd name="connsiteY79" fmla="*/ 0 h 3944264"/>
                <a:gd name="connsiteX80" fmla="*/ 2451957 w 4266709"/>
                <a:gd name="connsiteY80" fmla="*/ 29762 h 3944264"/>
                <a:gd name="connsiteX81" fmla="*/ 3108965 w 4266709"/>
                <a:gd name="connsiteY81" fmla="*/ 269426 h 3944264"/>
                <a:gd name="connsiteX82" fmla="*/ 3276745 w 4266709"/>
                <a:gd name="connsiteY82" fmla="*/ 407271 h 3944264"/>
                <a:gd name="connsiteX83" fmla="*/ 3745588 w 4266709"/>
                <a:gd name="connsiteY83" fmla="*/ 853703 h 3944264"/>
                <a:gd name="connsiteX84" fmla="*/ 3936889 w 4266709"/>
                <a:gd name="connsiteY84" fmla="*/ 1124695 h 3944264"/>
                <a:gd name="connsiteX85" fmla="*/ 4088989 w 4266709"/>
                <a:gd name="connsiteY85" fmla="*/ 1422316 h 3944264"/>
                <a:gd name="connsiteX86" fmla="*/ 4198751 w 4266709"/>
                <a:gd name="connsiteY86" fmla="*/ 1738735 h 3944264"/>
                <a:gd name="connsiteX87" fmla="*/ 4256769 w 4266709"/>
                <a:gd name="connsiteY87" fmla="*/ 2069251 h 3944264"/>
                <a:gd name="connsiteX88" fmla="*/ 4263041 w 4266709"/>
                <a:gd name="connsiteY88" fmla="*/ 2402900 h 3944264"/>
                <a:gd name="connsiteX89" fmla="*/ 4245205 w 4266709"/>
                <a:gd name="connsiteY89" fmla="*/ 2566200 h 3944264"/>
                <a:gd name="connsiteX90" fmla="*/ 4224103 w 4266709"/>
                <a:gd name="connsiteY90" fmla="*/ 2676567 h 3944264"/>
                <a:gd name="connsiteX91" fmla="*/ 4229132 w 4266709"/>
                <a:gd name="connsiteY91" fmla="*/ 2636493 h 3944264"/>
                <a:gd name="connsiteX92" fmla="*/ 4236384 w 4266709"/>
                <a:gd name="connsiteY92" fmla="*/ 2575207 h 3944264"/>
                <a:gd name="connsiteX93" fmla="*/ 4226976 w 4266709"/>
                <a:gd name="connsiteY93" fmla="*/ 2650395 h 3944264"/>
                <a:gd name="connsiteX94" fmla="*/ 4214432 w 4266709"/>
                <a:gd name="connsiteY94" fmla="*/ 2727150 h 3944264"/>
                <a:gd name="connsiteX95" fmla="*/ 4224103 w 4266709"/>
                <a:gd name="connsiteY95" fmla="*/ 2676567 h 3944264"/>
                <a:gd name="connsiteX96" fmla="*/ 4220704 w 4266709"/>
                <a:gd name="connsiteY96" fmla="*/ 2703654 h 3944264"/>
                <a:gd name="connsiteX97" fmla="*/ 4194047 w 4266709"/>
                <a:gd name="connsiteY97" fmla="*/ 2839933 h 3944264"/>
                <a:gd name="connsiteX98" fmla="*/ 4132894 w 4266709"/>
                <a:gd name="connsiteY98" fmla="*/ 3020072 h 3944264"/>
                <a:gd name="connsiteX99" fmla="*/ 3988634 w 4266709"/>
                <a:gd name="connsiteY99" fmla="*/ 3245638 h 3944264"/>
                <a:gd name="connsiteX100" fmla="*/ 3814582 w 4266709"/>
                <a:gd name="connsiteY100" fmla="*/ 3530727 h 3944264"/>
                <a:gd name="connsiteX101" fmla="*/ 3780085 w 4266709"/>
                <a:gd name="connsiteY101" fmla="*/ 3544825 h 3944264"/>
                <a:gd name="connsiteX102" fmla="*/ 3729908 w 4266709"/>
                <a:gd name="connsiteY102" fmla="*/ 3590252 h 3944264"/>
                <a:gd name="connsiteX103" fmla="*/ 3654642 w 4266709"/>
                <a:gd name="connsiteY103" fmla="*/ 3679538 h 3944264"/>
                <a:gd name="connsiteX104" fmla="*/ 3571536 w 4266709"/>
                <a:gd name="connsiteY104" fmla="*/ 3775090 h 3944264"/>
                <a:gd name="connsiteX105" fmla="*/ 3397484 w 4266709"/>
                <a:gd name="connsiteY105" fmla="*/ 3944264 h 3944264"/>
                <a:gd name="connsiteX106" fmla="*/ 3499406 w 4266709"/>
                <a:gd name="connsiteY106" fmla="*/ 3839313 h 3944264"/>
                <a:gd name="connsiteX107" fmla="*/ 3439821 w 4266709"/>
                <a:gd name="connsiteY107" fmla="*/ 3847146 h 3944264"/>
                <a:gd name="connsiteX108" fmla="*/ 3664050 w 4266709"/>
                <a:gd name="connsiteY108" fmla="*/ 3601217 h 3944264"/>
                <a:gd name="connsiteX109" fmla="*/ 3649938 w 4266709"/>
                <a:gd name="connsiteY109" fmla="*/ 3590252 h 3944264"/>
                <a:gd name="connsiteX110" fmla="*/ 3529199 w 4266709"/>
                <a:gd name="connsiteY110" fmla="*/ 3734363 h 3944264"/>
                <a:gd name="connsiteX111" fmla="*/ 3466477 w 4266709"/>
                <a:gd name="connsiteY111" fmla="*/ 3798586 h 3944264"/>
                <a:gd name="connsiteX112" fmla="*/ 3392780 w 4266709"/>
                <a:gd name="connsiteY112" fmla="*/ 3865943 h 3944264"/>
                <a:gd name="connsiteX113" fmla="*/ 3270473 w 4266709"/>
                <a:gd name="connsiteY113" fmla="*/ 3936432 h 3944264"/>
                <a:gd name="connsiteX114" fmla="*/ 3256360 w 4266709"/>
                <a:gd name="connsiteY114" fmla="*/ 3919201 h 3944264"/>
                <a:gd name="connsiteX115" fmla="*/ 3662482 w 4266709"/>
                <a:gd name="connsiteY115" fmla="*/ 3483734 h 3944264"/>
                <a:gd name="connsiteX116" fmla="*/ 3621713 w 4266709"/>
                <a:gd name="connsiteY116" fmla="*/ 3510364 h 3944264"/>
                <a:gd name="connsiteX117" fmla="*/ 3507246 w 4266709"/>
                <a:gd name="connsiteY117" fmla="*/ 3651342 h 3944264"/>
                <a:gd name="connsiteX118" fmla="*/ 3734612 w 4266709"/>
                <a:gd name="connsiteY118" fmla="*/ 3341190 h 3944264"/>
                <a:gd name="connsiteX119" fmla="*/ 3896120 w 4266709"/>
                <a:gd name="connsiteY119" fmla="*/ 2991876 h 3944264"/>
                <a:gd name="connsiteX120" fmla="*/ 3880440 w 4266709"/>
                <a:gd name="connsiteY120" fmla="*/ 2985611 h 3944264"/>
                <a:gd name="connsiteX121" fmla="*/ 3864759 w 4266709"/>
                <a:gd name="connsiteY121" fmla="*/ 3027904 h 3944264"/>
                <a:gd name="connsiteX122" fmla="*/ 3847511 w 4266709"/>
                <a:gd name="connsiteY122" fmla="*/ 3070198 h 3944264"/>
                <a:gd name="connsiteX123" fmla="*/ 3814582 w 4266709"/>
                <a:gd name="connsiteY123" fmla="*/ 3056100 h 3944264"/>
                <a:gd name="connsiteX124" fmla="*/ 3918073 w 4266709"/>
                <a:gd name="connsiteY124" fmla="*/ 2645696 h 3944264"/>
                <a:gd name="connsiteX125" fmla="*/ 3921209 w 4266709"/>
                <a:gd name="connsiteY125" fmla="*/ 2482787 h 3944264"/>
                <a:gd name="connsiteX126" fmla="*/ 3888280 w 4266709"/>
                <a:gd name="connsiteY126" fmla="*/ 2451459 h 3944264"/>
                <a:gd name="connsiteX127" fmla="*/ 3888280 w 4266709"/>
                <a:gd name="connsiteY127" fmla="*/ 2465557 h 3944264"/>
                <a:gd name="connsiteX128" fmla="*/ 3885144 w 4266709"/>
                <a:gd name="connsiteY128" fmla="*/ 2495319 h 3944264"/>
                <a:gd name="connsiteX129" fmla="*/ 3880440 w 4266709"/>
                <a:gd name="connsiteY129" fmla="*/ 2537612 h 3944264"/>
                <a:gd name="connsiteX130" fmla="*/ 3855351 w 4266709"/>
                <a:gd name="connsiteY130" fmla="*/ 2534480 h 3944264"/>
                <a:gd name="connsiteX131" fmla="*/ 3792629 w 4266709"/>
                <a:gd name="connsiteY131" fmla="*/ 2799206 h 3944264"/>
                <a:gd name="connsiteX132" fmla="*/ 3692275 w 4266709"/>
                <a:gd name="connsiteY132" fmla="*/ 3051401 h 3944264"/>
                <a:gd name="connsiteX133" fmla="*/ 3667186 w 4266709"/>
                <a:gd name="connsiteY133" fmla="*/ 3040436 h 3944264"/>
                <a:gd name="connsiteX134" fmla="*/ 3711091 w 4266709"/>
                <a:gd name="connsiteY134" fmla="*/ 2926086 h 3944264"/>
                <a:gd name="connsiteX135" fmla="*/ 3695411 w 4266709"/>
                <a:gd name="connsiteY135" fmla="*/ 2965247 h 3944264"/>
                <a:gd name="connsiteX136" fmla="*/ 3679731 w 4266709"/>
                <a:gd name="connsiteY136" fmla="*/ 2998142 h 3944264"/>
                <a:gd name="connsiteX137" fmla="*/ 3649938 w 4266709"/>
                <a:gd name="connsiteY137" fmla="*/ 3045135 h 3944264"/>
                <a:gd name="connsiteX138" fmla="*/ 3601329 w 4266709"/>
                <a:gd name="connsiteY138" fmla="*/ 3099960 h 3944264"/>
                <a:gd name="connsiteX139" fmla="*/ 3441389 w 4266709"/>
                <a:gd name="connsiteY139" fmla="*/ 3322392 h 3944264"/>
                <a:gd name="connsiteX140" fmla="*/ 3203047 w 4266709"/>
                <a:gd name="connsiteY140" fmla="*/ 3591818 h 3944264"/>
                <a:gd name="connsiteX141" fmla="*/ 3156006 w 4266709"/>
                <a:gd name="connsiteY141" fmla="*/ 3598084 h 3944264"/>
                <a:gd name="connsiteX142" fmla="*/ 2986658 w 4266709"/>
                <a:gd name="connsiteY142" fmla="*/ 3726531 h 3944264"/>
                <a:gd name="connsiteX143" fmla="*/ 2795357 w 4266709"/>
                <a:gd name="connsiteY143" fmla="*/ 3822083 h 3944264"/>
                <a:gd name="connsiteX144" fmla="*/ 3457069 w 4266709"/>
                <a:gd name="connsiteY144" fmla="*/ 3200211 h 3944264"/>
                <a:gd name="connsiteX145" fmla="*/ 3563696 w 4266709"/>
                <a:gd name="connsiteY145" fmla="*/ 2996576 h 3944264"/>
                <a:gd name="connsiteX146" fmla="*/ 3637394 w 4266709"/>
                <a:gd name="connsiteY146" fmla="*/ 2778842 h 3944264"/>
                <a:gd name="connsiteX147" fmla="*/ 3676595 w 4266709"/>
                <a:gd name="connsiteY147" fmla="*/ 2553277 h 3944264"/>
                <a:gd name="connsiteX148" fmla="*/ 3678163 w 4266709"/>
                <a:gd name="connsiteY148" fmla="*/ 2326145 h 3944264"/>
                <a:gd name="connsiteX149" fmla="*/ 3662482 w 4266709"/>
                <a:gd name="connsiteY149" fmla="*/ 2269753 h 3944264"/>
                <a:gd name="connsiteX150" fmla="*/ 3646802 w 4266709"/>
                <a:gd name="connsiteY150" fmla="*/ 2214928 h 3944264"/>
                <a:gd name="connsiteX151" fmla="*/ 3632690 w 4266709"/>
                <a:gd name="connsiteY151" fmla="*/ 2103712 h 3944264"/>
                <a:gd name="connsiteX152" fmla="*/ 3591921 w 4266709"/>
                <a:gd name="connsiteY152" fmla="*/ 2073950 h 3944264"/>
                <a:gd name="connsiteX153" fmla="*/ 3410028 w 4266709"/>
                <a:gd name="connsiteY153" fmla="*/ 1608721 h 3944264"/>
                <a:gd name="connsiteX154" fmla="*/ 3281449 w 4266709"/>
                <a:gd name="connsiteY154" fmla="*/ 1401953 h 3944264"/>
                <a:gd name="connsiteX155" fmla="*/ 3212455 w 4266709"/>
                <a:gd name="connsiteY155" fmla="*/ 1306401 h 3944264"/>
                <a:gd name="connsiteX156" fmla="*/ 3143462 w 4266709"/>
                <a:gd name="connsiteY156" fmla="*/ 1218681 h 3944264"/>
                <a:gd name="connsiteX157" fmla="*/ 2865919 w 4266709"/>
                <a:gd name="connsiteY157" fmla="*/ 982150 h 3944264"/>
                <a:gd name="connsiteX158" fmla="*/ 2858079 w 4266709"/>
                <a:gd name="connsiteY158" fmla="*/ 996248 h 3944264"/>
                <a:gd name="connsiteX159" fmla="*/ 2765564 w 4266709"/>
                <a:gd name="connsiteY159" fmla="*/ 935157 h 3944264"/>
                <a:gd name="connsiteX160" fmla="*/ 2774973 w 4266709"/>
                <a:gd name="connsiteY160" fmla="*/ 919493 h 3944264"/>
                <a:gd name="connsiteX161" fmla="*/ 2757724 w 4266709"/>
                <a:gd name="connsiteY161" fmla="*/ 902262 h 3944264"/>
                <a:gd name="connsiteX162" fmla="*/ 2712251 w 4266709"/>
                <a:gd name="connsiteY162" fmla="*/ 880332 h 3944264"/>
                <a:gd name="connsiteX163" fmla="*/ 2718523 w 4266709"/>
                <a:gd name="connsiteY163" fmla="*/ 863102 h 3944264"/>
                <a:gd name="connsiteX164" fmla="*/ 2615033 w 4266709"/>
                <a:gd name="connsiteY164" fmla="*/ 820808 h 3944264"/>
                <a:gd name="connsiteX165" fmla="*/ 2505270 w 4266709"/>
                <a:gd name="connsiteY165" fmla="*/ 792612 h 3944264"/>
                <a:gd name="connsiteX166" fmla="*/ 2509974 w 4266709"/>
                <a:gd name="connsiteY166" fmla="*/ 775382 h 3944264"/>
                <a:gd name="connsiteX167" fmla="*/ 2437844 w 4266709"/>
                <a:gd name="connsiteY167" fmla="*/ 756585 h 3944264"/>
                <a:gd name="connsiteX168" fmla="*/ 2397075 w 4266709"/>
                <a:gd name="connsiteY168" fmla="*/ 747186 h 3944264"/>
                <a:gd name="connsiteX169" fmla="*/ 2361011 w 4266709"/>
                <a:gd name="connsiteY169" fmla="*/ 747186 h 3944264"/>
                <a:gd name="connsiteX170" fmla="*/ 2365715 w 4266709"/>
                <a:gd name="connsiteY170" fmla="*/ 729955 h 3944264"/>
                <a:gd name="connsiteX171" fmla="*/ 2324946 w 4266709"/>
                <a:gd name="connsiteY171" fmla="*/ 740920 h 3944264"/>
                <a:gd name="connsiteX172" fmla="*/ 2207343 w 4266709"/>
                <a:gd name="connsiteY172" fmla="*/ 728389 h 3944264"/>
                <a:gd name="connsiteX173" fmla="*/ 2174414 w 4266709"/>
                <a:gd name="connsiteY173" fmla="*/ 729955 h 3944264"/>
                <a:gd name="connsiteX174" fmla="*/ 2075628 w 4266709"/>
                <a:gd name="connsiteY174" fmla="*/ 722123 h 3944264"/>
                <a:gd name="connsiteX175" fmla="*/ 1964297 w 4266709"/>
                <a:gd name="connsiteY175" fmla="*/ 720557 h 3944264"/>
                <a:gd name="connsiteX176" fmla="*/ 1874919 w 4266709"/>
                <a:gd name="connsiteY176" fmla="*/ 720557 h 3944264"/>
                <a:gd name="connsiteX177" fmla="*/ 1837286 w 4266709"/>
                <a:gd name="connsiteY177" fmla="*/ 718990 h 3944264"/>
                <a:gd name="connsiteX178" fmla="*/ 1649121 w 4266709"/>
                <a:gd name="connsiteY178" fmla="*/ 744053 h 3944264"/>
                <a:gd name="connsiteX179" fmla="*/ 1631873 w 4266709"/>
                <a:gd name="connsiteY179" fmla="*/ 675130 h 3944264"/>
                <a:gd name="connsiteX180" fmla="*/ 1308857 w 4266709"/>
                <a:gd name="connsiteY180" fmla="*/ 687662 h 3944264"/>
                <a:gd name="connsiteX181" fmla="*/ 1175574 w 4266709"/>
                <a:gd name="connsiteY181" fmla="*/ 645368 h 3944264"/>
                <a:gd name="connsiteX182" fmla="*/ 1319833 w 4266709"/>
                <a:gd name="connsiteY182" fmla="*/ 532585 h 3944264"/>
                <a:gd name="connsiteX183" fmla="*/ 1415483 w 4266709"/>
                <a:gd name="connsiteY183" fmla="*/ 469928 h 3944264"/>
                <a:gd name="connsiteX184" fmla="*/ 1478205 w 4266709"/>
                <a:gd name="connsiteY184" fmla="*/ 430768 h 3944264"/>
                <a:gd name="connsiteX185" fmla="*/ 1573855 w 4266709"/>
                <a:gd name="connsiteY185" fmla="*/ 363411 h 3944264"/>
                <a:gd name="connsiteX186" fmla="*/ 1635009 w 4266709"/>
                <a:gd name="connsiteY186" fmla="*/ 281957 h 3944264"/>
                <a:gd name="connsiteX187" fmla="*/ 1730659 w 4266709"/>
                <a:gd name="connsiteY187" fmla="*/ 256894 h 3944264"/>
                <a:gd name="connsiteX188" fmla="*/ 1686754 w 4266709"/>
                <a:gd name="connsiteY188" fmla="*/ 241230 h 3944264"/>
                <a:gd name="connsiteX189" fmla="*/ 1591104 w 4266709"/>
                <a:gd name="connsiteY189" fmla="*/ 249062 h 3944264"/>
                <a:gd name="connsiteX190" fmla="*/ 1478205 w 4266709"/>
                <a:gd name="connsiteY190" fmla="*/ 269426 h 3944264"/>
                <a:gd name="connsiteX191" fmla="*/ 1384123 w 4266709"/>
                <a:gd name="connsiteY191" fmla="*/ 291356 h 3944264"/>
                <a:gd name="connsiteX192" fmla="*/ 1412347 w 4266709"/>
                <a:gd name="connsiteY192" fmla="*/ 208335 h 3944264"/>
                <a:gd name="connsiteX193" fmla="*/ 1498589 w 4266709"/>
                <a:gd name="connsiteY193" fmla="*/ 133146 h 3944264"/>
                <a:gd name="connsiteX194" fmla="*/ 1547199 w 4266709"/>
                <a:gd name="connsiteY194" fmla="*/ 101818 h 3944264"/>
                <a:gd name="connsiteX195" fmla="*/ 1606784 w 4266709"/>
                <a:gd name="connsiteY195" fmla="*/ 72056 h 3944264"/>
                <a:gd name="connsiteX196" fmla="*/ 1751044 w 4266709"/>
                <a:gd name="connsiteY196" fmla="*/ 28196 h 3944264"/>
                <a:gd name="connsiteX197" fmla="*/ 2091308 w 4266709"/>
                <a:gd name="connsiteY197" fmla="*/ 0 h 39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4266709" h="3944264">
                  <a:moveTo>
                    <a:pt x="3784163" y="2930302"/>
                  </a:moveTo>
                  <a:lnTo>
                    <a:pt x="3764757" y="2954561"/>
                  </a:lnTo>
                  <a:cubicBezTo>
                    <a:pt x="3772520" y="2942432"/>
                    <a:pt x="3776401" y="2939399"/>
                    <a:pt x="3784163" y="2930302"/>
                  </a:cubicBezTo>
                  <a:close/>
                  <a:moveTo>
                    <a:pt x="106733" y="1314757"/>
                  </a:moveTo>
                  <a:cubicBezTo>
                    <a:pt x="99657" y="1334674"/>
                    <a:pt x="92582" y="1353058"/>
                    <a:pt x="81261" y="1372975"/>
                  </a:cubicBezTo>
                  <a:cubicBezTo>
                    <a:pt x="72771" y="1372975"/>
                    <a:pt x="101073" y="1320885"/>
                    <a:pt x="106733" y="1314757"/>
                  </a:cubicBezTo>
                  <a:close/>
                  <a:moveTo>
                    <a:pt x="24743" y="1107460"/>
                  </a:moveTo>
                  <a:cubicBezTo>
                    <a:pt x="27654" y="1109575"/>
                    <a:pt x="26198" y="1121881"/>
                    <a:pt x="23287" y="1131111"/>
                  </a:cubicBezTo>
                  <a:cubicBezTo>
                    <a:pt x="21832" y="1120343"/>
                    <a:pt x="5822" y="1134188"/>
                    <a:pt x="0" y="1144956"/>
                  </a:cubicBezTo>
                  <a:cubicBezTo>
                    <a:pt x="14554" y="1113421"/>
                    <a:pt x="21832" y="1105344"/>
                    <a:pt x="24743" y="1107460"/>
                  </a:cubicBezTo>
                  <a:close/>
                  <a:moveTo>
                    <a:pt x="339605" y="1096438"/>
                  </a:moveTo>
                  <a:lnTo>
                    <a:pt x="324548" y="1130904"/>
                  </a:lnTo>
                  <a:cubicBezTo>
                    <a:pt x="317020" y="1148137"/>
                    <a:pt x="310998" y="1165371"/>
                    <a:pt x="310998" y="1165371"/>
                  </a:cubicBezTo>
                  <a:lnTo>
                    <a:pt x="321537" y="1154404"/>
                  </a:lnTo>
                  <a:cubicBezTo>
                    <a:pt x="317020" y="1174770"/>
                    <a:pt x="292930" y="1215503"/>
                    <a:pt x="270346" y="1246836"/>
                  </a:cubicBezTo>
                  <a:cubicBezTo>
                    <a:pt x="252278" y="1243703"/>
                    <a:pt x="317020" y="1141871"/>
                    <a:pt x="339605" y="1096438"/>
                  </a:cubicBezTo>
                  <a:close/>
                  <a:moveTo>
                    <a:pt x="116436" y="915080"/>
                  </a:moveTo>
                  <a:cubicBezTo>
                    <a:pt x="106359" y="922929"/>
                    <a:pt x="92924" y="940195"/>
                    <a:pt x="82847" y="949613"/>
                  </a:cubicBezTo>
                  <a:cubicBezTo>
                    <a:pt x="72771" y="960600"/>
                    <a:pt x="111398" y="907232"/>
                    <a:pt x="116436" y="915080"/>
                  </a:cubicBezTo>
                  <a:close/>
                  <a:moveTo>
                    <a:pt x="354161" y="907232"/>
                  </a:moveTo>
                  <a:cubicBezTo>
                    <a:pt x="354161" y="907232"/>
                    <a:pt x="347986" y="916589"/>
                    <a:pt x="341811" y="927505"/>
                  </a:cubicBezTo>
                  <a:lnTo>
                    <a:pt x="327917" y="946219"/>
                  </a:lnTo>
                  <a:lnTo>
                    <a:pt x="320199" y="950897"/>
                  </a:lnTo>
                  <a:lnTo>
                    <a:pt x="337180" y="929065"/>
                  </a:lnTo>
                  <a:cubicBezTo>
                    <a:pt x="344898" y="918148"/>
                    <a:pt x="354161" y="907232"/>
                    <a:pt x="354161" y="907232"/>
                  </a:cubicBezTo>
                  <a:close/>
                  <a:moveTo>
                    <a:pt x="508954" y="903330"/>
                  </a:moveTo>
                  <a:cubicBezTo>
                    <a:pt x="455249" y="967256"/>
                    <a:pt x="557921" y="892676"/>
                    <a:pt x="531068" y="933771"/>
                  </a:cubicBezTo>
                  <a:cubicBezTo>
                    <a:pt x="531068" y="927683"/>
                    <a:pt x="504216" y="932249"/>
                    <a:pt x="467886" y="962690"/>
                  </a:cubicBezTo>
                  <a:cubicBezTo>
                    <a:pt x="526330" y="907897"/>
                    <a:pt x="422079" y="970300"/>
                    <a:pt x="508954" y="903330"/>
                  </a:cubicBezTo>
                  <a:close/>
                  <a:moveTo>
                    <a:pt x="456041" y="819905"/>
                  </a:moveTo>
                  <a:cubicBezTo>
                    <a:pt x="441486" y="829262"/>
                    <a:pt x="410759" y="862011"/>
                    <a:pt x="402673" y="863570"/>
                  </a:cubicBezTo>
                  <a:cubicBezTo>
                    <a:pt x="407524" y="837059"/>
                    <a:pt x="436634" y="835500"/>
                    <a:pt x="456041" y="819905"/>
                  </a:cubicBezTo>
                  <a:close/>
                  <a:moveTo>
                    <a:pt x="281387" y="722875"/>
                  </a:moveTo>
                  <a:cubicBezTo>
                    <a:pt x="254913" y="755704"/>
                    <a:pt x="275158" y="758831"/>
                    <a:pt x="225325" y="807292"/>
                  </a:cubicBezTo>
                  <a:cubicBezTo>
                    <a:pt x="220653" y="797912"/>
                    <a:pt x="206638" y="811982"/>
                    <a:pt x="155248" y="863570"/>
                  </a:cubicBezTo>
                  <a:cubicBezTo>
                    <a:pt x="184836" y="827615"/>
                    <a:pt x="203523" y="805729"/>
                    <a:pt x="220653" y="786970"/>
                  </a:cubicBezTo>
                  <a:cubicBezTo>
                    <a:pt x="237783" y="769773"/>
                    <a:pt x="254913" y="752577"/>
                    <a:pt x="281387" y="722875"/>
                  </a:cubicBezTo>
                  <a:close/>
                  <a:moveTo>
                    <a:pt x="329902" y="688913"/>
                  </a:moveTo>
                  <a:cubicBezTo>
                    <a:pt x="329902" y="690126"/>
                    <a:pt x="328284" y="691340"/>
                    <a:pt x="328284" y="692553"/>
                  </a:cubicBezTo>
                  <a:cubicBezTo>
                    <a:pt x="326666" y="692553"/>
                    <a:pt x="326666" y="693766"/>
                    <a:pt x="325049" y="693766"/>
                  </a:cubicBezTo>
                  <a:close/>
                  <a:moveTo>
                    <a:pt x="693760" y="640398"/>
                  </a:moveTo>
                  <a:lnTo>
                    <a:pt x="691334" y="645250"/>
                  </a:lnTo>
                  <a:lnTo>
                    <a:pt x="684057" y="650101"/>
                  </a:lnTo>
                  <a:cubicBezTo>
                    <a:pt x="686483" y="647675"/>
                    <a:pt x="691334" y="642824"/>
                    <a:pt x="693760" y="640398"/>
                  </a:cubicBezTo>
                  <a:close/>
                  <a:moveTo>
                    <a:pt x="931485" y="499706"/>
                  </a:moveTo>
                  <a:cubicBezTo>
                    <a:pt x="931485" y="508929"/>
                    <a:pt x="909456" y="522763"/>
                    <a:pt x="882708" y="536597"/>
                  </a:cubicBezTo>
                  <a:cubicBezTo>
                    <a:pt x="857532" y="551968"/>
                    <a:pt x="826063" y="568876"/>
                    <a:pt x="807181" y="582710"/>
                  </a:cubicBezTo>
                  <a:cubicBezTo>
                    <a:pt x="808755" y="581173"/>
                    <a:pt x="808755" y="578099"/>
                    <a:pt x="811902" y="575024"/>
                  </a:cubicBezTo>
                  <a:cubicBezTo>
                    <a:pt x="763125" y="608841"/>
                    <a:pt x="758404" y="607304"/>
                    <a:pt x="753684" y="605767"/>
                  </a:cubicBezTo>
                  <a:cubicBezTo>
                    <a:pt x="748963" y="602692"/>
                    <a:pt x="742670" y="598081"/>
                    <a:pt x="695466" y="634972"/>
                  </a:cubicBezTo>
                  <a:cubicBezTo>
                    <a:pt x="693892" y="636509"/>
                    <a:pt x="692319" y="638046"/>
                    <a:pt x="690745" y="639583"/>
                  </a:cubicBezTo>
                  <a:lnTo>
                    <a:pt x="700186" y="616526"/>
                  </a:lnTo>
                  <a:lnTo>
                    <a:pt x="640395" y="654954"/>
                  </a:lnTo>
                  <a:lnTo>
                    <a:pt x="706480" y="607304"/>
                  </a:lnTo>
                  <a:cubicBezTo>
                    <a:pt x="733229" y="593470"/>
                    <a:pt x="703333" y="621138"/>
                    <a:pt x="734802" y="607304"/>
                  </a:cubicBezTo>
                  <a:cubicBezTo>
                    <a:pt x="764698" y="582710"/>
                    <a:pt x="804035" y="551968"/>
                    <a:pt x="752110" y="575024"/>
                  </a:cubicBezTo>
                  <a:cubicBezTo>
                    <a:pt x="766272" y="562728"/>
                    <a:pt x="816622" y="545819"/>
                    <a:pt x="844944" y="525837"/>
                  </a:cubicBezTo>
                  <a:cubicBezTo>
                    <a:pt x="840224" y="533523"/>
                    <a:pt x="857532" y="527374"/>
                    <a:pt x="879561" y="521226"/>
                  </a:cubicBezTo>
                  <a:cubicBezTo>
                    <a:pt x="900016" y="513540"/>
                    <a:pt x="925191" y="504317"/>
                    <a:pt x="931485" y="499706"/>
                  </a:cubicBezTo>
                  <a:close/>
                  <a:moveTo>
                    <a:pt x="1261387" y="485150"/>
                  </a:moveTo>
                  <a:cubicBezTo>
                    <a:pt x="1261387" y="485150"/>
                    <a:pt x="1256536" y="489431"/>
                    <a:pt x="1251684" y="495139"/>
                  </a:cubicBezTo>
                  <a:cubicBezTo>
                    <a:pt x="1246832" y="499420"/>
                    <a:pt x="1241980" y="503701"/>
                    <a:pt x="1241980" y="503701"/>
                  </a:cubicBezTo>
                  <a:lnTo>
                    <a:pt x="1227425" y="509409"/>
                  </a:lnTo>
                  <a:cubicBezTo>
                    <a:pt x="1227425" y="509409"/>
                    <a:pt x="1237129" y="503701"/>
                    <a:pt x="1245215" y="497993"/>
                  </a:cubicBezTo>
                  <a:cubicBezTo>
                    <a:pt x="1253301" y="490858"/>
                    <a:pt x="1261387" y="485150"/>
                    <a:pt x="1261387" y="485150"/>
                  </a:cubicBezTo>
                  <a:close/>
                  <a:moveTo>
                    <a:pt x="1028515" y="451191"/>
                  </a:moveTo>
                  <a:cubicBezTo>
                    <a:pt x="1025465" y="454177"/>
                    <a:pt x="1023940" y="457162"/>
                    <a:pt x="1020891" y="460148"/>
                  </a:cubicBezTo>
                  <a:cubicBezTo>
                    <a:pt x="1019366" y="463133"/>
                    <a:pt x="1022416" y="466119"/>
                    <a:pt x="1005643" y="475075"/>
                  </a:cubicBezTo>
                  <a:cubicBezTo>
                    <a:pt x="991920" y="485525"/>
                    <a:pt x="985820" y="490003"/>
                    <a:pt x="999544" y="476568"/>
                  </a:cubicBezTo>
                  <a:lnTo>
                    <a:pt x="982771" y="482539"/>
                  </a:lnTo>
                  <a:cubicBezTo>
                    <a:pt x="975147" y="481047"/>
                    <a:pt x="990395" y="473583"/>
                    <a:pt x="1016316" y="461641"/>
                  </a:cubicBezTo>
                  <a:cubicBezTo>
                    <a:pt x="1020891" y="458655"/>
                    <a:pt x="1023940" y="455669"/>
                    <a:pt x="1028515" y="451191"/>
                  </a:cubicBezTo>
                  <a:close/>
                  <a:moveTo>
                    <a:pt x="1246834" y="378417"/>
                  </a:moveTo>
                  <a:cubicBezTo>
                    <a:pt x="1233897" y="388120"/>
                    <a:pt x="1212873" y="390061"/>
                    <a:pt x="1193466" y="397823"/>
                  </a:cubicBezTo>
                  <a:cubicBezTo>
                    <a:pt x="1211256" y="388120"/>
                    <a:pt x="1219342" y="380358"/>
                    <a:pt x="1246834" y="378417"/>
                  </a:cubicBezTo>
                  <a:close/>
                  <a:moveTo>
                    <a:pt x="1266680" y="198913"/>
                  </a:moveTo>
                  <a:lnTo>
                    <a:pt x="1271090" y="198913"/>
                  </a:lnTo>
                  <a:lnTo>
                    <a:pt x="1226986" y="218319"/>
                  </a:lnTo>
                  <a:lnTo>
                    <a:pt x="1222575" y="218319"/>
                  </a:lnTo>
                  <a:close/>
                  <a:moveTo>
                    <a:pt x="2091308" y="0"/>
                  </a:moveTo>
                  <a:cubicBezTo>
                    <a:pt x="2208911" y="0"/>
                    <a:pt x="2331218" y="9399"/>
                    <a:pt x="2451957" y="29762"/>
                  </a:cubicBezTo>
                  <a:cubicBezTo>
                    <a:pt x="2691867" y="72056"/>
                    <a:pt x="2923936" y="158209"/>
                    <a:pt x="3108965" y="269426"/>
                  </a:cubicBezTo>
                  <a:cubicBezTo>
                    <a:pt x="3154438" y="302321"/>
                    <a:pt x="3237544" y="369677"/>
                    <a:pt x="3276745" y="407271"/>
                  </a:cubicBezTo>
                  <a:cubicBezTo>
                    <a:pt x="3447661" y="534152"/>
                    <a:pt x="3607601" y="682962"/>
                    <a:pt x="3745588" y="853703"/>
                  </a:cubicBezTo>
                  <a:cubicBezTo>
                    <a:pt x="3816150" y="939857"/>
                    <a:pt x="3878872" y="1030709"/>
                    <a:pt x="3936889" y="1124695"/>
                  </a:cubicBezTo>
                  <a:cubicBezTo>
                    <a:pt x="3994906" y="1220247"/>
                    <a:pt x="4045084" y="1318932"/>
                    <a:pt x="4088989" y="1422316"/>
                  </a:cubicBezTo>
                  <a:cubicBezTo>
                    <a:pt x="4132894" y="1524134"/>
                    <a:pt x="4170527" y="1630651"/>
                    <a:pt x="4198751" y="1738735"/>
                  </a:cubicBezTo>
                  <a:cubicBezTo>
                    <a:pt x="4225408" y="1848384"/>
                    <a:pt x="4245793" y="1958034"/>
                    <a:pt x="4256769" y="2069251"/>
                  </a:cubicBezTo>
                  <a:cubicBezTo>
                    <a:pt x="4267745" y="2180467"/>
                    <a:pt x="4269313" y="2291683"/>
                    <a:pt x="4263041" y="2402900"/>
                  </a:cubicBezTo>
                  <a:cubicBezTo>
                    <a:pt x="4259121" y="2457725"/>
                    <a:pt x="4253241" y="2512158"/>
                    <a:pt x="4245205" y="2566200"/>
                  </a:cubicBezTo>
                  <a:lnTo>
                    <a:pt x="4224103" y="2676567"/>
                  </a:lnTo>
                  <a:lnTo>
                    <a:pt x="4229132" y="2636493"/>
                  </a:lnTo>
                  <a:cubicBezTo>
                    <a:pt x="4232072" y="2614759"/>
                    <a:pt x="4234816" y="2594004"/>
                    <a:pt x="4236384" y="2575207"/>
                  </a:cubicBezTo>
                  <a:cubicBezTo>
                    <a:pt x="4234816" y="2600269"/>
                    <a:pt x="4230112" y="2625332"/>
                    <a:pt x="4226976" y="2650395"/>
                  </a:cubicBezTo>
                  <a:cubicBezTo>
                    <a:pt x="4222272" y="2677024"/>
                    <a:pt x="4219136" y="2702087"/>
                    <a:pt x="4214432" y="2727150"/>
                  </a:cubicBezTo>
                  <a:lnTo>
                    <a:pt x="4224103" y="2676567"/>
                  </a:lnTo>
                  <a:lnTo>
                    <a:pt x="4220704" y="2703654"/>
                  </a:lnTo>
                  <a:cubicBezTo>
                    <a:pt x="4212864" y="2749080"/>
                    <a:pt x="4205024" y="2796073"/>
                    <a:pt x="4194047" y="2839933"/>
                  </a:cubicBezTo>
                  <a:cubicBezTo>
                    <a:pt x="4173663" y="2926086"/>
                    <a:pt x="4148574" y="2998142"/>
                    <a:pt x="4132894" y="3020072"/>
                  </a:cubicBezTo>
                  <a:cubicBezTo>
                    <a:pt x="4085853" y="3085862"/>
                    <a:pt x="4040380" y="3161050"/>
                    <a:pt x="3988634" y="3245638"/>
                  </a:cubicBezTo>
                  <a:cubicBezTo>
                    <a:pt x="3936889" y="3331791"/>
                    <a:pt x="3880440" y="3425777"/>
                    <a:pt x="3814582" y="3530727"/>
                  </a:cubicBezTo>
                  <a:cubicBezTo>
                    <a:pt x="3806742" y="3526028"/>
                    <a:pt x="3795766" y="3532294"/>
                    <a:pt x="3780085" y="3544825"/>
                  </a:cubicBezTo>
                  <a:cubicBezTo>
                    <a:pt x="3764405" y="3555790"/>
                    <a:pt x="3747156" y="3573021"/>
                    <a:pt x="3729908" y="3590252"/>
                  </a:cubicBezTo>
                  <a:cubicBezTo>
                    <a:pt x="3706387" y="3618447"/>
                    <a:pt x="3679731" y="3648209"/>
                    <a:pt x="3654642" y="3679538"/>
                  </a:cubicBezTo>
                  <a:cubicBezTo>
                    <a:pt x="3627985" y="3710866"/>
                    <a:pt x="3599761" y="3742195"/>
                    <a:pt x="3571536" y="3775090"/>
                  </a:cubicBezTo>
                  <a:cubicBezTo>
                    <a:pt x="3513519" y="3836181"/>
                    <a:pt x="3453933" y="3897271"/>
                    <a:pt x="3397484" y="3944264"/>
                  </a:cubicBezTo>
                  <a:cubicBezTo>
                    <a:pt x="3430413" y="3906670"/>
                    <a:pt x="3464909" y="3872208"/>
                    <a:pt x="3499406" y="3839313"/>
                  </a:cubicBezTo>
                  <a:cubicBezTo>
                    <a:pt x="3529199" y="3800153"/>
                    <a:pt x="3411596" y="3886306"/>
                    <a:pt x="3439821" y="3847146"/>
                  </a:cubicBezTo>
                  <a:cubicBezTo>
                    <a:pt x="3504110" y="3776656"/>
                    <a:pt x="3607601" y="3677971"/>
                    <a:pt x="3664050" y="3601217"/>
                  </a:cubicBezTo>
                  <a:lnTo>
                    <a:pt x="3649938" y="3590252"/>
                  </a:lnTo>
                  <a:cubicBezTo>
                    <a:pt x="3607601" y="3646643"/>
                    <a:pt x="3568400" y="3690503"/>
                    <a:pt x="3529199" y="3734363"/>
                  </a:cubicBezTo>
                  <a:cubicBezTo>
                    <a:pt x="3507246" y="3754726"/>
                    <a:pt x="3486862" y="3776656"/>
                    <a:pt x="3466477" y="3798586"/>
                  </a:cubicBezTo>
                  <a:cubicBezTo>
                    <a:pt x="3442957" y="3818950"/>
                    <a:pt x="3419436" y="3840880"/>
                    <a:pt x="3392780" y="3865943"/>
                  </a:cubicBezTo>
                  <a:cubicBezTo>
                    <a:pt x="3336330" y="3908236"/>
                    <a:pt x="3295561" y="3930166"/>
                    <a:pt x="3270473" y="3936432"/>
                  </a:cubicBezTo>
                  <a:cubicBezTo>
                    <a:pt x="3246952" y="3944264"/>
                    <a:pt x="3240680" y="3936432"/>
                    <a:pt x="3256360" y="3919201"/>
                  </a:cubicBezTo>
                  <a:cubicBezTo>
                    <a:pt x="3392780" y="3795454"/>
                    <a:pt x="3557424" y="3635678"/>
                    <a:pt x="3662482" y="3483734"/>
                  </a:cubicBezTo>
                  <a:cubicBezTo>
                    <a:pt x="3635826" y="3521329"/>
                    <a:pt x="3627985" y="3516629"/>
                    <a:pt x="3621713" y="3510364"/>
                  </a:cubicBezTo>
                  <a:cubicBezTo>
                    <a:pt x="3595057" y="3547958"/>
                    <a:pt x="3537039" y="3618447"/>
                    <a:pt x="3507246" y="3651342"/>
                  </a:cubicBezTo>
                  <a:cubicBezTo>
                    <a:pt x="3598193" y="3549524"/>
                    <a:pt x="3670322" y="3447707"/>
                    <a:pt x="3734612" y="3341190"/>
                  </a:cubicBezTo>
                  <a:cubicBezTo>
                    <a:pt x="3797334" y="3233106"/>
                    <a:pt x="3850647" y="3120323"/>
                    <a:pt x="3896120" y="2991876"/>
                  </a:cubicBezTo>
                  <a:lnTo>
                    <a:pt x="3880440" y="2985611"/>
                  </a:lnTo>
                  <a:cubicBezTo>
                    <a:pt x="3880440" y="2985611"/>
                    <a:pt x="3872599" y="3005974"/>
                    <a:pt x="3864759" y="3027904"/>
                  </a:cubicBezTo>
                  <a:lnTo>
                    <a:pt x="3847511" y="3070198"/>
                  </a:lnTo>
                  <a:cubicBezTo>
                    <a:pt x="3839671" y="3067065"/>
                    <a:pt x="3823990" y="3059233"/>
                    <a:pt x="3814582" y="3056100"/>
                  </a:cubicBezTo>
                  <a:cubicBezTo>
                    <a:pt x="3853783" y="2952716"/>
                    <a:pt x="3905528" y="2783541"/>
                    <a:pt x="3918073" y="2645696"/>
                  </a:cubicBezTo>
                  <a:cubicBezTo>
                    <a:pt x="3925913" y="2578339"/>
                    <a:pt x="3925913" y="2518815"/>
                    <a:pt x="3921209" y="2482787"/>
                  </a:cubicBezTo>
                  <a:cubicBezTo>
                    <a:pt x="3914936" y="2445193"/>
                    <a:pt x="3905528" y="2431095"/>
                    <a:pt x="3888280" y="2451459"/>
                  </a:cubicBezTo>
                  <a:cubicBezTo>
                    <a:pt x="3888280" y="2451459"/>
                    <a:pt x="3888280" y="2457725"/>
                    <a:pt x="3888280" y="2465557"/>
                  </a:cubicBezTo>
                  <a:cubicBezTo>
                    <a:pt x="3888280" y="2473389"/>
                    <a:pt x="3886712" y="2484354"/>
                    <a:pt x="3885144" y="2495319"/>
                  </a:cubicBezTo>
                  <a:lnTo>
                    <a:pt x="3880440" y="2537612"/>
                  </a:lnTo>
                  <a:cubicBezTo>
                    <a:pt x="3872599" y="2536046"/>
                    <a:pt x="3855351" y="2534480"/>
                    <a:pt x="3855351" y="2534480"/>
                  </a:cubicBezTo>
                  <a:cubicBezTo>
                    <a:pt x="3841239" y="2617500"/>
                    <a:pt x="3820854" y="2709919"/>
                    <a:pt x="3792629" y="2799206"/>
                  </a:cubicBezTo>
                  <a:cubicBezTo>
                    <a:pt x="3764405" y="2890059"/>
                    <a:pt x="3728340" y="2976212"/>
                    <a:pt x="3692275" y="3051401"/>
                  </a:cubicBezTo>
                  <a:cubicBezTo>
                    <a:pt x="3692275" y="3051401"/>
                    <a:pt x="3675027" y="3045135"/>
                    <a:pt x="3667186" y="3040436"/>
                  </a:cubicBezTo>
                  <a:cubicBezTo>
                    <a:pt x="3682867" y="3002841"/>
                    <a:pt x="3698547" y="2965247"/>
                    <a:pt x="3711091" y="2926086"/>
                  </a:cubicBezTo>
                  <a:cubicBezTo>
                    <a:pt x="3706387" y="2940184"/>
                    <a:pt x="3701683" y="2954282"/>
                    <a:pt x="3695411" y="2965247"/>
                  </a:cubicBezTo>
                  <a:cubicBezTo>
                    <a:pt x="3690707" y="2977778"/>
                    <a:pt x="3684435" y="2988743"/>
                    <a:pt x="3679731" y="2998142"/>
                  </a:cubicBezTo>
                  <a:cubicBezTo>
                    <a:pt x="3668754" y="3016939"/>
                    <a:pt x="3659346" y="3032603"/>
                    <a:pt x="3649938" y="3045135"/>
                  </a:cubicBezTo>
                  <a:cubicBezTo>
                    <a:pt x="3629553" y="3068631"/>
                    <a:pt x="3613873" y="3082729"/>
                    <a:pt x="3601329" y="3099960"/>
                  </a:cubicBezTo>
                  <a:cubicBezTo>
                    <a:pt x="3557424" y="3145386"/>
                    <a:pt x="3508815" y="3231540"/>
                    <a:pt x="3441389" y="3322392"/>
                  </a:cubicBezTo>
                  <a:cubicBezTo>
                    <a:pt x="3377099" y="3414812"/>
                    <a:pt x="3293993" y="3515063"/>
                    <a:pt x="3203047" y="3591818"/>
                  </a:cubicBezTo>
                  <a:cubicBezTo>
                    <a:pt x="3174822" y="3618447"/>
                    <a:pt x="3162278" y="3604349"/>
                    <a:pt x="3156006" y="3598084"/>
                  </a:cubicBezTo>
                  <a:cubicBezTo>
                    <a:pt x="3101125" y="3651342"/>
                    <a:pt x="3046243" y="3693636"/>
                    <a:pt x="2986658" y="3726531"/>
                  </a:cubicBezTo>
                  <a:cubicBezTo>
                    <a:pt x="2928640" y="3762559"/>
                    <a:pt x="2865919" y="3789188"/>
                    <a:pt x="2795357" y="3822083"/>
                  </a:cubicBezTo>
                  <a:cubicBezTo>
                    <a:pt x="3063492" y="3670139"/>
                    <a:pt x="3295561" y="3461805"/>
                    <a:pt x="3457069" y="3200211"/>
                  </a:cubicBezTo>
                  <a:cubicBezTo>
                    <a:pt x="3497838" y="3134421"/>
                    <a:pt x="3532335" y="3065498"/>
                    <a:pt x="3563696" y="2996576"/>
                  </a:cubicBezTo>
                  <a:cubicBezTo>
                    <a:pt x="3593489" y="2926086"/>
                    <a:pt x="3618577" y="2852464"/>
                    <a:pt x="3637394" y="2778842"/>
                  </a:cubicBezTo>
                  <a:cubicBezTo>
                    <a:pt x="3656210" y="2705220"/>
                    <a:pt x="3670322" y="2630032"/>
                    <a:pt x="3676595" y="2553277"/>
                  </a:cubicBezTo>
                  <a:cubicBezTo>
                    <a:pt x="3682867" y="2478088"/>
                    <a:pt x="3684435" y="2401333"/>
                    <a:pt x="3678163" y="2326145"/>
                  </a:cubicBezTo>
                  <a:cubicBezTo>
                    <a:pt x="3678163" y="2288550"/>
                    <a:pt x="3668754" y="2279152"/>
                    <a:pt x="3662482" y="2269753"/>
                  </a:cubicBezTo>
                  <a:cubicBezTo>
                    <a:pt x="3654642" y="2260355"/>
                    <a:pt x="3648370" y="2252523"/>
                    <a:pt x="3646802" y="2214928"/>
                  </a:cubicBezTo>
                  <a:cubicBezTo>
                    <a:pt x="3642098" y="2177334"/>
                    <a:pt x="3638962" y="2141306"/>
                    <a:pt x="3632690" y="2103712"/>
                  </a:cubicBezTo>
                  <a:cubicBezTo>
                    <a:pt x="3620145" y="2142873"/>
                    <a:pt x="3598193" y="2109978"/>
                    <a:pt x="3591921" y="2073950"/>
                  </a:cubicBezTo>
                  <a:cubicBezTo>
                    <a:pt x="3555856" y="1914174"/>
                    <a:pt x="3491566" y="1754399"/>
                    <a:pt x="3410028" y="1608721"/>
                  </a:cubicBezTo>
                  <a:cubicBezTo>
                    <a:pt x="3370827" y="1535099"/>
                    <a:pt x="3326922" y="1466176"/>
                    <a:pt x="3281449" y="1401953"/>
                  </a:cubicBezTo>
                  <a:cubicBezTo>
                    <a:pt x="3259496" y="1369058"/>
                    <a:pt x="3234408" y="1339296"/>
                    <a:pt x="3212455" y="1306401"/>
                  </a:cubicBezTo>
                  <a:cubicBezTo>
                    <a:pt x="3188935" y="1278205"/>
                    <a:pt x="3166982" y="1246876"/>
                    <a:pt x="3143462" y="1218681"/>
                  </a:cubicBezTo>
                  <a:cubicBezTo>
                    <a:pt x="3071332" y="1137226"/>
                    <a:pt x="2992930" y="1058905"/>
                    <a:pt x="2865919" y="982150"/>
                  </a:cubicBezTo>
                  <a:cubicBezTo>
                    <a:pt x="2862783" y="989982"/>
                    <a:pt x="2862783" y="989982"/>
                    <a:pt x="2858079" y="996248"/>
                  </a:cubicBezTo>
                  <a:cubicBezTo>
                    <a:pt x="2865919" y="982150"/>
                    <a:pt x="2795357" y="960220"/>
                    <a:pt x="2765564" y="935157"/>
                  </a:cubicBezTo>
                  <a:cubicBezTo>
                    <a:pt x="2770269" y="927325"/>
                    <a:pt x="2770269" y="927325"/>
                    <a:pt x="2774973" y="919493"/>
                  </a:cubicBezTo>
                  <a:cubicBezTo>
                    <a:pt x="2776541" y="916360"/>
                    <a:pt x="2768700" y="910094"/>
                    <a:pt x="2757724" y="902262"/>
                  </a:cubicBezTo>
                  <a:cubicBezTo>
                    <a:pt x="2745180" y="894430"/>
                    <a:pt x="2727931" y="888164"/>
                    <a:pt x="2712251" y="880332"/>
                  </a:cubicBezTo>
                  <a:cubicBezTo>
                    <a:pt x="2715387" y="870934"/>
                    <a:pt x="2715387" y="870934"/>
                    <a:pt x="2718523" y="863102"/>
                  </a:cubicBezTo>
                  <a:cubicBezTo>
                    <a:pt x="2684026" y="850570"/>
                    <a:pt x="2649530" y="836472"/>
                    <a:pt x="2615033" y="820808"/>
                  </a:cubicBezTo>
                  <a:cubicBezTo>
                    <a:pt x="2578968" y="808277"/>
                    <a:pt x="2544471" y="794179"/>
                    <a:pt x="2505270" y="792612"/>
                  </a:cubicBezTo>
                  <a:cubicBezTo>
                    <a:pt x="2508406" y="784780"/>
                    <a:pt x="2508406" y="784780"/>
                    <a:pt x="2509974" y="775382"/>
                  </a:cubicBezTo>
                  <a:cubicBezTo>
                    <a:pt x="2491158" y="773815"/>
                    <a:pt x="2464501" y="764417"/>
                    <a:pt x="2437844" y="756585"/>
                  </a:cubicBezTo>
                  <a:cubicBezTo>
                    <a:pt x="2423732" y="751885"/>
                    <a:pt x="2409620" y="748752"/>
                    <a:pt x="2397075" y="747186"/>
                  </a:cubicBezTo>
                  <a:cubicBezTo>
                    <a:pt x="2384531" y="745620"/>
                    <a:pt x="2371987" y="745620"/>
                    <a:pt x="2361011" y="747186"/>
                  </a:cubicBezTo>
                  <a:cubicBezTo>
                    <a:pt x="2364147" y="739354"/>
                    <a:pt x="2364147" y="739354"/>
                    <a:pt x="2365715" y="729955"/>
                  </a:cubicBezTo>
                  <a:cubicBezTo>
                    <a:pt x="2364147" y="739354"/>
                    <a:pt x="2361011" y="747186"/>
                    <a:pt x="2324946" y="740920"/>
                  </a:cubicBezTo>
                  <a:cubicBezTo>
                    <a:pt x="2268496" y="731522"/>
                    <a:pt x="2230863" y="728389"/>
                    <a:pt x="2207343" y="728389"/>
                  </a:cubicBezTo>
                  <a:cubicBezTo>
                    <a:pt x="2183822" y="728389"/>
                    <a:pt x="2174414" y="729955"/>
                    <a:pt x="2174414" y="729955"/>
                  </a:cubicBezTo>
                  <a:cubicBezTo>
                    <a:pt x="2147757" y="726822"/>
                    <a:pt x="2111692" y="725256"/>
                    <a:pt x="2075628" y="722123"/>
                  </a:cubicBezTo>
                  <a:cubicBezTo>
                    <a:pt x="2037995" y="722123"/>
                    <a:pt x="2000362" y="718990"/>
                    <a:pt x="1964297" y="720557"/>
                  </a:cubicBezTo>
                  <a:cubicBezTo>
                    <a:pt x="1929800" y="718990"/>
                    <a:pt x="1898439" y="720557"/>
                    <a:pt x="1874919" y="720557"/>
                  </a:cubicBezTo>
                  <a:cubicBezTo>
                    <a:pt x="1851398" y="720557"/>
                    <a:pt x="1837286" y="720557"/>
                    <a:pt x="1837286" y="718990"/>
                  </a:cubicBezTo>
                  <a:cubicBezTo>
                    <a:pt x="1763588" y="737787"/>
                    <a:pt x="1721251" y="717424"/>
                    <a:pt x="1649121" y="744053"/>
                  </a:cubicBezTo>
                  <a:cubicBezTo>
                    <a:pt x="1642849" y="718990"/>
                    <a:pt x="1713411" y="673564"/>
                    <a:pt x="1631873" y="675130"/>
                  </a:cubicBezTo>
                  <a:cubicBezTo>
                    <a:pt x="1551903" y="679830"/>
                    <a:pt x="1415483" y="681396"/>
                    <a:pt x="1308857" y="687662"/>
                  </a:cubicBezTo>
                  <a:cubicBezTo>
                    <a:pt x="1202230" y="690795"/>
                    <a:pt x="1120692" y="689228"/>
                    <a:pt x="1175574" y="645368"/>
                  </a:cubicBezTo>
                  <a:cubicBezTo>
                    <a:pt x="1192822" y="629704"/>
                    <a:pt x="1252407" y="578012"/>
                    <a:pt x="1319833" y="532585"/>
                  </a:cubicBezTo>
                  <a:cubicBezTo>
                    <a:pt x="1352762" y="509089"/>
                    <a:pt x="1387259" y="488725"/>
                    <a:pt x="1415483" y="469928"/>
                  </a:cubicBezTo>
                  <a:cubicBezTo>
                    <a:pt x="1445276" y="452698"/>
                    <a:pt x="1467229" y="438600"/>
                    <a:pt x="1478205" y="430768"/>
                  </a:cubicBezTo>
                  <a:cubicBezTo>
                    <a:pt x="1498589" y="422936"/>
                    <a:pt x="1539358" y="394740"/>
                    <a:pt x="1573855" y="363411"/>
                  </a:cubicBezTo>
                  <a:cubicBezTo>
                    <a:pt x="1608352" y="332083"/>
                    <a:pt x="1639713" y="299188"/>
                    <a:pt x="1635009" y="281957"/>
                  </a:cubicBezTo>
                  <a:cubicBezTo>
                    <a:pt x="1683618" y="270992"/>
                    <a:pt x="1730659" y="264726"/>
                    <a:pt x="1730659" y="256894"/>
                  </a:cubicBezTo>
                  <a:cubicBezTo>
                    <a:pt x="1729091" y="247496"/>
                    <a:pt x="1711843" y="242796"/>
                    <a:pt x="1686754" y="241230"/>
                  </a:cubicBezTo>
                  <a:cubicBezTo>
                    <a:pt x="1661665" y="241230"/>
                    <a:pt x="1628737" y="244363"/>
                    <a:pt x="1591104" y="249062"/>
                  </a:cubicBezTo>
                  <a:cubicBezTo>
                    <a:pt x="1555039" y="253761"/>
                    <a:pt x="1514270" y="261593"/>
                    <a:pt x="1478205" y="269426"/>
                  </a:cubicBezTo>
                  <a:cubicBezTo>
                    <a:pt x="1442140" y="277258"/>
                    <a:pt x="1409211" y="286656"/>
                    <a:pt x="1384123" y="291356"/>
                  </a:cubicBezTo>
                  <a:cubicBezTo>
                    <a:pt x="1330809" y="289789"/>
                    <a:pt x="1366874" y="241230"/>
                    <a:pt x="1412347" y="208335"/>
                  </a:cubicBezTo>
                  <a:cubicBezTo>
                    <a:pt x="1412347" y="208335"/>
                    <a:pt x="1440572" y="172307"/>
                    <a:pt x="1498589" y="133146"/>
                  </a:cubicBezTo>
                  <a:cubicBezTo>
                    <a:pt x="1514270" y="122181"/>
                    <a:pt x="1529950" y="111216"/>
                    <a:pt x="1547199" y="101818"/>
                  </a:cubicBezTo>
                  <a:cubicBezTo>
                    <a:pt x="1566015" y="90853"/>
                    <a:pt x="1584832" y="81454"/>
                    <a:pt x="1606784" y="72056"/>
                  </a:cubicBezTo>
                  <a:cubicBezTo>
                    <a:pt x="1649121" y="51692"/>
                    <a:pt x="1697730" y="37594"/>
                    <a:pt x="1751044" y="28196"/>
                  </a:cubicBezTo>
                  <a:cubicBezTo>
                    <a:pt x="1857670" y="10965"/>
                    <a:pt x="1972137" y="0"/>
                    <a:pt x="2091308" y="0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25000"/>
                </a:schemeClr>
              </a:solidFill>
            </a:ln>
          </p:spPr>
          <p:txBody>
            <a:bodyPr vert="horz" wrap="square" lIns="156242" tIns="78121" rIns="156242" bIns="78121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3076"/>
            </a:p>
          </p:txBody>
        </p:sp>
      </p:grpSp>
      <p:grpSp>
        <p:nvGrpSpPr>
          <p:cNvPr id="12" name="Agrupa 11">
            <a:extLst>
              <a:ext uri="{FF2B5EF4-FFF2-40B4-BE49-F238E27FC236}">
                <a16:creationId xmlns:a16="http://schemas.microsoft.com/office/drawing/2014/main" id="{E1358DD5-B191-1B20-AC69-563E2CA75106}"/>
              </a:ext>
            </a:extLst>
          </p:cNvPr>
          <p:cNvGrpSpPr/>
          <p:nvPr/>
        </p:nvGrpSpPr>
        <p:grpSpPr>
          <a:xfrm>
            <a:off x="5853009" y="2521088"/>
            <a:ext cx="1315153" cy="1201123"/>
            <a:chOff x="3781780" y="2706266"/>
            <a:chExt cx="5402155" cy="4933762"/>
          </a:xfrm>
          <a:solidFill>
            <a:srgbClr val="F2F2F2"/>
          </a:solidFill>
        </p:grpSpPr>
        <p:sp>
          <p:nvSpPr>
            <p:cNvPr id="13" name="Freeform 164">
              <a:extLst>
                <a:ext uri="{FF2B5EF4-FFF2-40B4-BE49-F238E27FC236}">
                  <a16:creationId xmlns:a16="http://schemas.microsoft.com/office/drawing/2014/main" id="{FEDBB19B-3633-4DA8-0605-7CBA0B672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780" y="2706266"/>
              <a:ext cx="4423193" cy="4933762"/>
            </a:xfrm>
            <a:custGeom>
              <a:avLst/>
              <a:gdLst>
                <a:gd name="T0" fmla="*/ 765 w 2628"/>
                <a:gd name="T1" fmla="*/ 2905 h 2933"/>
                <a:gd name="T2" fmla="*/ 333 w 2628"/>
                <a:gd name="T3" fmla="*/ 2535 h 2933"/>
                <a:gd name="T4" fmla="*/ 75 w 2628"/>
                <a:gd name="T5" fmla="*/ 1995 h 2933"/>
                <a:gd name="T6" fmla="*/ 53 w 2628"/>
                <a:gd name="T7" fmla="*/ 1379 h 2933"/>
                <a:gd name="T8" fmla="*/ 279 w 2628"/>
                <a:gd name="T9" fmla="*/ 797 h 2933"/>
                <a:gd name="T10" fmla="*/ 1031 w 2628"/>
                <a:gd name="T11" fmla="*/ 172 h 2933"/>
                <a:gd name="T12" fmla="*/ 1261 w 2628"/>
                <a:gd name="T13" fmla="*/ 94 h 2933"/>
                <a:gd name="T14" fmla="*/ 1379 w 2628"/>
                <a:gd name="T15" fmla="*/ 67 h 2933"/>
                <a:gd name="T16" fmla="*/ 1499 w 2628"/>
                <a:gd name="T17" fmla="*/ 49 h 2933"/>
                <a:gd name="T18" fmla="*/ 1620 w 2628"/>
                <a:gd name="T19" fmla="*/ 38 h 2933"/>
                <a:gd name="T20" fmla="*/ 1741 w 2628"/>
                <a:gd name="T21" fmla="*/ 36 h 2933"/>
                <a:gd name="T22" fmla="*/ 1987 w 2628"/>
                <a:gd name="T23" fmla="*/ 54 h 2933"/>
                <a:gd name="T24" fmla="*/ 2303 w 2628"/>
                <a:gd name="T25" fmla="*/ 127 h 2933"/>
                <a:gd name="T26" fmla="*/ 2600 w 2628"/>
                <a:gd name="T27" fmla="*/ 237 h 2933"/>
                <a:gd name="T28" fmla="*/ 2626 w 2628"/>
                <a:gd name="T29" fmla="*/ 236 h 2933"/>
                <a:gd name="T30" fmla="*/ 2591 w 2628"/>
                <a:gd name="T31" fmla="*/ 205 h 2933"/>
                <a:gd name="T32" fmla="*/ 1969 w 2628"/>
                <a:gd name="T33" fmla="*/ 19 h 2933"/>
                <a:gd name="T34" fmla="*/ 1646 w 2628"/>
                <a:gd name="T35" fmla="*/ 3 h 2933"/>
                <a:gd name="T36" fmla="*/ 1322 w 2628"/>
                <a:gd name="T37" fmla="*/ 43 h 2933"/>
                <a:gd name="T38" fmla="*/ 717 w 2628"/>
                <a:gd name="T39" fmla="*/ 301 h 2933"/>
                <a:gd name="T40" fmla="*/ 256 w 2628"/>
                <a:gd name="T41" fmla="*/ 779 h 2933"/>
                <a:gd name="T42" fmla="*/ 34 w 2628"/>
                <a:gd name="T43" fmla="*/ 1375 h 2933"/>
                <a:gd name="T44" fmla="*/ 59 w 2628"/>
                <a:gd name="T45" fmla="*/ 2004 h 2933"/>
                <a:gd name="T46" fmla="*/ 327 w 2628"/>
                <a:gd name="T47" fmla="*/ 2555 h 2933"/>
                <a:gd name="T48" fmla="*/ 771 w 2628"/>
                <a:gd name="T49" fmla="*/ 2928 h 2933"/>
                <a:gd name="T50" fmla="*/ 787 w 2628"/>
                <a:gd name="T51" fmla="*/ 2926 h 2933"/>
                <a:gd name="T52" fmla="*/ 765 w 2628"/>
                <a:gd name="T53" fmla="*/ 2905 h 2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28" h="2933">
                  <a:moveTo>
                    <a:pt x="765" y="2905"/>
                  </a:moveTo>
                  <a:cubicBezTo>
                    <a:pt x="602" y="2817"/>
                    <a:pt x="453" y="2691"/>
                    <a:pt x="333" y="2535"/>
                  </a:cubicBezTo>
                  <a:cubicBezTo>
                    <a:pt x="213" y="2380"/>
                    <a:pt x="123" y="2194"/>
                    <a:pt x="75" y="1995"/>
                  </a:cubicBezTo>
                  <a:cubicBezTo>
                    <a:pt x="26" y="1795"/>
                    <a:pt x="19" y="1586"/>
                    <a:pt x="53" y="1379"/>
                  </a:cubicBezTo>
                  <a:cubicBezTo>
                    <a:pt x="87" y="1173"/>
                    <a:pt x="165" y="973"/>
                    <a:pt x="279" y="797"/>
                  </a:cubicBezTo>
                  <a:cubicBezTo>
                    <a:pt x="464" y="509"/>
                    <a:pt x="732" y="297"/>
                    <a:pt x="1031" y="172"/>
                  </a:cubicBezTo>
                  <a:cubicBezTo>
                    <a:pt x="1105" y="140"/>
                    <a:pt x="1182" y="115"/>
                    <a:pt x="1261" y="94"/>
                  </a:cubicBezTo>
                  <a:cubicBezTo>
                    <a:pt x="1300" y="83"/>
                    <a:pt x="1339" y="76"/>
                    <a:pt x="1379" y="67"/>
                  </a:cubicBezTo>
                  <a:cubicBezTo>
                    <a:pt x="1419" y="61"/>
                    <a:pt x="1459" y="53"/>
                    <a:pt x="1499" y="49"/>
                  </a:cubicBezTo>
                  <a:cubicBezTo>
                    <a:pt x="1539" y="44"/>
                    <a:pt x="1579" y="41"/>
                    <a:pt x="1620" y="38"/>
                  </a:cubicBezTo>
                  <a:cubicBezTo>
                    <a:pt x="1660" y="37"/>
                    <a:pt x="1701" y="35"/>
                    <a:pt x="1741" y="36"/>
                  </a:cubicBezTo>
                  <a:cubicBezTo>
                    <a:pt x="1823" y="36"/>
                    <a:pt x="1905" y="43"/>
                    <a:pt x="1987" y="54"/>
                  </a:cubicBezTo>
                  <a:cubicBezTo>
                    <a:pt x="2095" y="69"/>
                    <a:pt x="2201" y="95"/>
                    <a:pt x="2303" y="127"/>
                  </a:cubicBezTo>
                  <a:cubicBezTo>
                    <a:pt x="2406" y="159"/>
                    <a:pt x="2505" y="197"/>
                    <a:pt x="2600" y="237"/>
                  </a:cubicBezTo>
                  <a:cubicBezTo>
                    <a:pt x="2616" y="245"/>
                    <a:pt x="2628" y="245"/>
                    <a:pt x="2626" y="236"/>
                  </a:cubicBezTo>
                  <a:cubicBezTo>
                    <a:pt x="2623" y="226"/>
                    <a:pt x="2609" y="214"/>
                    <a:pt x="2591" y="205"/>
                  </a:cubicBezTo>
                  <a:cubicBezTo>
                    <a:pt x="2393" y="112"/>
                    <a:pt x="2184" y="48"/>
                    <a:pt x="1969" y="19"/>
                  </a:cubicBezTo>
                  <a:cubicBezTo>
                    <a:pt x="1862" y="5"/>
                    <a:pt x="1754" y="0"/>
                    <a:pt x="1646" y="3"/>
                  </a:cubicBezTo>
                  <a:cubicBezTo>
                    <a:pt x="1538" y="7"/>
                    <a:pt x="1429" y="20"/>
                    <a:pt x="1322" y="43"/>
                  </a:cubicBezTo>
                  <a:cubicBezTo>
                    <a:pt x="1108" y="89"/>
                    <a:pt x="900" y="176"/>
                    <a:pt x="717" y="301"/>
                  </a:cubicBezTo>
                  <a:cubicBezTo>
                    <a:pt x="533" y="426"/>
                    <a:pt x="374" y="589"/>
                    <a:pt x="256" y="779"/>
                  </a:cubicBezTo>
                  <a:cubicBezTo>
                    <a:pt x="144" y="960"/>
                    <a:pt x="67" y="1164"/>
                    <a:pt x="34" y="1375"/>
                  </a:cubicBezTo>
                  <a:cubicBezTo>
                    <a:pt x="0" y="1586"/>
                    <a:pt x="9" y="1800"/>
                    <a:pt x="59" y="2004"/>
                  </a:cubicBezTo>
                  <a:cubicBezTo>
                    <a:pt x="109" y="2207"/>
                    <a:pt x="203" y="2397"/>
                    <a:pt x="327" y="2555"/>
                  </a:cubicBezTo>
                  <a:cubicBezTo>
                    <a:pt x="450" y="2714"/>
                    <a:pt x="604" y="2841"/>
                    <a:pt x="771" y="2928"/>
                  </a:cubicBezTo>
                  <a:cubicBezTo>
                    <a:pt x="780" y="2933"/>
                    <a:pt x="787" y="2932"/>
                    <a:pt x="787" y="2926"/>
                  </a:cubicBezTo>
                  <a:cubicBezTo>
                    <a:pt x="784" y="2919"/>
                    <a:pt x="773" y="2910"/>
                    <a:pt x="765" y="2905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25000"/>
                </a:schemeClr>
              </a:solidFill>
            </a:ln>
          </p:spPr>
          <p:txBody>
            <a:bodyPr vert="horz" wrap="square" lIns="156242" tIns="78121" rIns="156242" bIns="78121" numCol="1" anchor="t" anchorCtr="0" compatLnSpc="1">
              <a:prstTxWarp prst="textNoShape">
                <a:avLst/>
              </a:prstTxWarp>
            </a:bodyPr>
            <a:lstStyle/>
            <a:p>
              <a:endParaRPr lang="en-US" sz="3076"/>
            </a:p>
          </p:txBody>
        </p:sp>
        <p:sp>
          <p:nvSpPr>
            <p:cNvPr id="14" name="Freeform: Shape 163">
              <a:extLst>
                <a:ext uri="{FF2B5EF4-FFF2-40B4-BE49-F238E27FC236}">
                  <a16:creationId xmlns:a16="http://schemas.microsoft.com/office/drawing/2014/main" id="{0BE9ED9C-756F-7CEC-E610-E9BDFFBC1A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033" y="2870318"/>
              <a:ext cx="4581902" cy="4235637"/>
            </a:xfrm>
            <a:custGeom>
              <a:avLst/>
              <a:gdLst>
                <a:gd name="connsiteX0" fmla="*/ 3784163 w 4266709"/>
                <a:gd name="connsiteY0" fmla="*/ 2930302 h 3944264"/>
                <a:gd name="connsiteX1" fmla="*/ 3764757 w 4266709"/>
                <a:gd name="connsiteY1" fmla="*/ 2954561 h 3944264"/>
                <a:gd name="connsiteX2" fmla="*/ 3784163 w 4266709"/>
                <a:gd name="connsiteY2" fmla="*/ 2930302 h 3944264"/>
                <a:gd name="connsiteX3" fmla="*/ 106733 w 4266709"/>
                <a:gd name="connsiteY3" fmla="*/ 1314757 h 3944264"/>
                <a:gd name="connsiteX4" fmla="*/ 81261 w 4266709"/>
                <a:gd name="connsiteY4" fmla="*/ 1372975 h 3944264"/>
                <a:gd name="connsiteX5" fmla="*/ 106733 w 4266709"/>
                <a:gd name="connsiteY5" fmla="*/ 1314757 h 3944264"/>
                <a:gd name="connsiteX6" fmla="*/ 24743 w 4266709"/>
                <a:gd name="connsiteY6" fmla="*/ 1107460 h 3944264"/>
                <a:gd name="connsiteX7" fmla="*/ 23287 w 4266709"/>
                <a:gd name="connsiteY7" fmla="*/ 1131111 h 3944264"/>
                <a:gd name="connsiteX8" fmla="*/ 0 w 4266709"/>
                <a:gd name="connsiteY8" fmla="*/ 1144956 h 3944264"/>
                <a:gd name="connsiteX9" fmla="*/ 24743 w 4266709"/>
                <a:gd name="connsiteY9" fmla="*/ 1107460 h 3944264"/>
                <a:gd name="connsiteX10" fmla="*/ 339605 w 4266709"/>
                <a:gd name="connsiteY10" fmla="*/ 1096438 h 3944264"/>
                <a:gd name="connsiteX11" fmla="*/ 324548 w 4266709"/>
                <a:gd name="connsiteY11" fmla="*/ 1130904 h 3944264"/>
                <a:gd name="connsiteX12" fmla="*/ 310998 w 4266709"/>
                <a:gd name="connsiteY12" fmla="*/ 1165371 h 3944264"/>
                <a:gd name="connsiteX13" fmla="*/ 321537 w 4266709"/>
                <a:gd name="connsiteY13" fmla="*/ 1154404 h 3944264"/>
                <a:gd name="connsiteX14" fmla="*/ 270346 w 4266709"/>
                <a:gd name="connsiteY14" fmla="*/ 1246836 h 3944264"/>
                <a:gd name="connsiteX15" fmla="*/ 339605 w 4266709"/>
                <a:gd name="connsiteY15" fmla="*/ 1096438 h 3944264"/>
                <a:gd name="connsiteX16" fmla="*/ 116436 w 4266709"/>
                <a:gd name="connsiteY16" fmla="*/ 915080 h 3944264"/>
                <a:gd name="connsiteX17" fmla="*/ 82847 w 4266709"/>
                <a:gd name="connsiteY17" fmla="*/ 949613 h 3944264"/>
                <a:gd name="connsiteX18" fmla="*/ 116436 w 4266709"/>
                <a:gd name="connsiteY18" fmla="*/ 915080 h 3944264"/>
                <a:gd name="connsiteX19" fmla="*/ 354161 w 4266709"/>
                <a:gd name="connsiteY19" fmla="*/ 907232 h 3944264"/>
                <a:gd name="connsiteX20" fmla="*/ 341811 w 4266709"/>
                <a:gd name="connsiteY20" fmla="*/ 927505 h 3944264"/>
                <a:gd name="connsiteX21" fmla="*/ 327917 w 4266709"/>
                <a:gd name="connsiteY21" fmla="*/ 946219 h 3944264"/>
                <a:gd name="connsiteX22" fmla="*/ 320199 w 4266709"/>
                <a:gd name="connsiteY22" fmla="*/ 950897 h 3944264"/>
                <a:gd name="connsiteX23" fmla="*/ 337180 w 4266709"/>
                <a:gd name="connsiteY23" fmla="*/ 929065 h 3944264"/>
                <a:gd name="connsiteX24" fmla="*/ 354161 w 4266709"/>
                <a:gd name="connsiteY24" fmla="*/ 907232 h 3944264"/>
                <a:gd name="connsiteX25" fmla="*/ 508954 w 4266709"/>
                <a:gd name="connsiteY25" fmla="*/ 903330 h 3944264"/>
                <a:gd name="connsiteX26" fmla="*/ 531068 w 4266709"/>
                <a:gd name="connsiteY26" fmla="*/ 933771 h 3944264"/>
                <a:gd name="connsiteX27" fmla="*/ 467886 w 4266709"/>
                <a:gd name="connsiteY27" fmla="*/ 962690 h 3944264"/>
                <a:gd name="connsiteX28" fmla="*/ 508954 w 4266709"/>
                <a:gd name="connsiteY28" fmla="*/ 903330 h 3944264"/>
                <a:gd name="connsiteX29" fmla="*/ 456041 w 4266709"/>
                <a:gd name="connsiteY29" fmla="*/ 819905 h 3944264"/>
                <a:gd name="connsiteX30" fmla="*/ 402673 w 4266709"/>
                <a:gd name="connsiteY30" fmla="*/ 863570 h 3944264"/>
                <a:gd name="connsiteX31" fmla="*/ 456041 w 4266709"/>
                <a:gd name="connsiteY31" fmla="*/ 819905 h 3944264"/>
                <a:gd name="connsiteX32" fmla="*/ 281387 w 4266709"/>
                <a:gd name="connsiteY32" fmla="*/ 722875 h 3944264"/>
                <a:gd name="connsiteX33" fmla="*/ 225325 w 4266709"/>
                <a:gd name="connsiteY33" fmla="*/ 807292 h 3944264"/>
                <a:gd name="connsiteX34" fmla="*/ 155248 w 4266709"/>
                <a:gd name="connsiteY34" fmla="*/ 863570 h 3944264"/>
                <a:gd name="connsiteX35" fmla="*/ 220653 w 4266709"/>
                <a:gd name="connsiteY35" fmla="*/ 786970 h 3944264"/>
                <a:gd name="connsiteX36" fmla="*/ 281387 w 4266709"/>
                <a:gd name="connsiteY36" fmla="*/ 722875 h 3944264"/>
                <a:gd name="connsiteX37" fmla="*/ 329902 w 4266709"/>
                <a:gd name="connsiteY37" fmla="*/ 688913 h 3944264"/>
                <a:gd name="connsiteX38" fmla="*/ 328284 w 4266709"/>
                <a:gd name="connsiteY38" fmla="*/ 692553 h 3944264"/>
                <a:gd name="connsiteX39" fmla="*/ 325049 w 4266709"/>
                <a:gd name="connsiteY39" fmla="*/ 693766 h 3944264"/>
                <a:gd name="connsiteX40" fmla="*/ 693760 w 4266709"/>
                <a:gd name="connsiteY40" fmla="*/ 640398 h 3944264"/>
                <a:gd name="connsiteX41" fmla="*/ 691334 w 4266709"/>
                <a:gd name="connsiteY41" fmla="*/ 645250 h 3944264"/>
                <a:gd name="connsiteX42" fmla="*/ 684057 w 4266709"/>
                <a:gd name="connsiteY42" fmla="*/ 650101 h 3944264"/>
                <a:gd name="connsiteX43" fmla="*/ 693760 w 4266709"/>
                <a:gd name="connsiteY43" fmla="*/ 640398 h 3944264"/>
                <a:gd name="connsiteX44" fmla="*/ 931485 w 4266709"/>
                <a:gd name="connsiteY44" fmla="*/ 499706 h 3944264"/>
                <a:gd name="connsiteX45" fmla="*/ 882708 w 4266709"/>
                <a:gd name="connsiteY45" fmla="*/ 536597 h 3944264"/>
                <a:gd name="connsiteX46" fmla="*/ 807181 w 4266709"/>
                <a:gd name="connsiteY46" fmla="*/ 582710 h 3944264"/>
                <a:gd name="connsiteX47" fmla="*/ 811902 w 4266709"/>
                <a:gd name="connsiteY47" fmla="*/ 575024 h 3944264"/>
                <a:gd name="connsiteX48" fmla="*/ 753684 w 4266709"/>
                <a:gd name="connsiteY48" fmla="*/ 605767 h 3944264"/>
                <a:gd name="connsiteX49" fmla="*/ 695466 w 4266709"/>
                <a:gd name="connsiteY49" fmla="*/ 634972 h 3944264"/>
                <a:gd name="connsiteX50" fmla="*/ 690745 w 4266709"/>
                <a:gd name="connsiteY50" fmla="*/ 639583 h 3944264"/>
                <a:gd name="connsiteX51" fmla="*/ 700186 w 4266709"/>
                <a:gd name="connsiteY51" fmla="*/ 616526 h 3944264"/>
                <a:gd name="connsiteX52" fmla="*/ 640395 w 4266709"/>
                <a:gd name="connsiteY52" fmla="*/ 654954 h 3944264"/>
                <a:gd name="connsiteX53" fmla="*/ 706480 w 4266709"/>
                <a:gd name="connsiteY53" fmla="*/ 607304 h 3944264"/>
                <a:gd name="connsiteX54" fmla="*/ 734802 w 4266709"/>
                <a:gd name="connsiteY54" fmla="*/ 607304 h 3944264"/>
                <a:gd name="connsiteX55" fmla="*/ 752110 w 4266709"/>
                <a:gd name="connsiteY55" fmla="*/ 575024 h 3944264"/>
                <a:gd name="connsiteX56" fmla="*/ 844944 w 4266709"/>
                <a:gd name="connsiteY56" fmla="*/ 525837 h 3944264"/>
                <a:gd name="connsiteX57" fmla="*/ 879561 w 4266709"/>
                <a:gd name="connsiteY57" fmla="*/ 521226 h 3944264"/>
                <a:gd name="connsiteX58" fmla="*/ 931485 w 4266709"/>
                <a:gd name="connsiteY58" fmla="*/ 499706 h 3944264"/>
                <a:gd name="connsiteX59" fmla="*/ 1261387 w 4266709"/>
                <a:gd name="connsiteY59" fmla="*/ 485150 h 3944264"/>
                <a:gd name="connsiteX60" fmla="*/ 1251684 w 4266709"/>
                <a:gd name="connsiteY60" fmla="*/ 495139 h 3944264"/>
                <a:gd name="connsiteX61" fmla="*/ 1241980 w 4266709"/>
                <a:gd name="connsiteY61" fmla="*/ 503701 h 3944264"/>
                <a:gd name="connsiteX62" fmla="*/ 1227425 w 4266709"/>
                <a:gd name="connsiteY62" fmla="*/ 509409 h 3944264"/>
                <a:gd name="connsiteX63" fmla="*/ 1245215 w 4266709"/>
                <a:gd name="connsiteY63" fmla="*/ 497993 h 3944264"/>
                <a:gd name="connsiteX64" fmla="*/ 1261387 w 4266709"/>
                <a:gd name="connsiteY64" fmla="*/ 485150 h 3944264"/>
                <a:gd name="connsiteX65" fmla="*/ 1028515 w 4266709"/>
                <a:gd name="connsiteY65" fmla="*/ 451191 h 3944264"/>
                <a:gd name="connsiteX66" fmla="*/ 1020891 w 4266709"/>
                <a:gd name="connsiteY66" fmla="*/ 460148 h 3944264"/>
                <a:gd name="connsiteX67" fmla="*/ 1005643 w 4266709"/>
                <a:gd name="connsiteY67" fmla="*/ 475075 h 3944264"/>
                <a:gd name="connsiteX68" fmla="*/ 999544 w 4266709"/>
                <a:gd name="connsiteY68" fmla="*/ 476568 h 3944264"/>
                <a:gd name="connsiteX69" fmla="*/ 982771 w 4266709"/>
                <a:gd name="connsiteY69" fmla="*/ 482539 h 3944264"/>
                <a:gd name="connsiteX70" fmla="*/ 1016316 w 4266709"/>
                <a:gd name="connsiteY70" fmla="*/ 461641 h 3944264"/>
                <a:gd name="connsiteX71" fmla="*/ 1028515 w 4266709"/>
                <a:gd name="connsiteY71" fmla="*/ 451191 h 3944264"/>
                <a:gd name="connsiteX72" fmla="*/ 1246834 w 4266709"/>
                <a:gd name="connsiteY72" fmla="*/ 378417 h 3944264"/>
                <a:gd name="connsiteX73" fmla="*/ 1193466 w 4266709"/>
                <a:gd name="connsiteY73" fmla="*/ 397823 h 3944264"/>
                <a:gd name="connsiteX74" fmla="*/ 1246834 w 4266709"/>
                <a:gd name="connsiteY74" fmla="*/ 378417 h 3944264"/>
                <a:gd name="connsiteX75" fmla="*/ 1266680 w 4266709"/>
                <a:gd name="connsiteY75" fmla="*/ 198913 h 3944264"/>
                <a:gd name="connsiteX76" fmla="*/ 1271090 w 4266709"/>
                <a:gd name="connsiteY76" fmla="*/ 198913 h 3944264"/>
                <a:gd name="connsiteX77" fmla="*/ 1226986 w 4266709"/>
                <a:gd name="connsiteY77" fmla="*/ 218319 h 3944264"/>
                <a:gd name="connsiteX78" fmla="*/ 1222575 w 4266709"/>
                <a:gd name="connsiteY78" fmla="*/ 218319 h 3944264"/>
                <a:gd name="connsiteX79" fmla="*/ 2091308 w 4266709"/>
                <a:gd name="connsiteY79" fmla="*/ 0 h 3944264"/>
                <a:gd name="connsiteX80" fmla="*/ 2451957 w 4266709"/>
                <a:gd name="connsiteY80" fmla="*/ 29762 h 3944264"/>
                <a:gd name="connsiteX81" fmla="*/ 3108965 w 4266709"/>
                <a:gd name="connsiteY81" fmla="*/ 269426 h 3944264"/>
                <a:gd name="connsiteX82" fmla="*/ 3276745 w 4266709"/>
                <a:gd name="connsiteY82" fmla="*/ 407271 h 3944264"/>
                <a:gd name="connsiteX83" fmla="*/ 3745588 w 4266709"/>
                <a:gd name="connsiteY83" fmla="*/ 853703 h 3944264"/>
                <a:gd name="connsiteX84" fmla="*/ 3936889 w 4266709"/>
                <a:gd name="connsiteY84" fmla="*/ 1124695 h 3944264"/>
                <a:gd name="connsiteX85" fmla="*/ 4088989 w 4266709"/>
                <a:gd name="connsiteY85" fmla="*/ 1422316 h 3944264"/>
                <a:gd name="connsiteX86" fmla="*/ 4198751 w 4266709"/>
                <a:gd name="connsiteY86" fmla="*/ 1738735 h 3944264"/>
                <a:gd name="connsiteX87" fmla="*/ 4256769 w 4266709"/>
                <a:gd name="connsiteY87" fmla="*/ 2069251 h 3944264"/>
                <a:gd name="connsiteX88" fmla="*/ 4263041 w 4266709"/>
                <a:gd name="connsiteY88" fmla="*/ 2402900 h 3944264"/>
                <a:gd name="connsiteX89" fmla="*/ 4245205 w 4266709"/>
                <a:gd name="connsiteY89" fmla="*/ 2566200 h 3944264"/>
                <a:gd name="connsiteX90" fmla="*/ 4224103 w 4266709"/>
                <a:gd name="connsiteY90" fmla="*/ 2676567 h 3944264"/>
                <a:gd name="connsiteX91" fmla="*/ 4229132 w 4266709"/>
                <a:gd name="connsiteY91" fmla="*/ 2636493 h 3944264"/>
                <a:gd name="connsiteX92" fmla="*/ 4236384 w 4266709"/>
                <a:gd name="connsiteY92" fmla="*/ 2575207 h 3944264"/>
                <a:gd name="connsiteX93" fmla="*/ 4226976 w 4266709"/>
                <a:gd name="connsiteY93" fmla="*/ 2650395 h 3944264"/>
                <a:gd name="connsiteX94" fmla="*/ 4214432 w 4266709"/>
                <a:gd name="connsiteY94" fmla="*/ 2727150 h 3944264"/>
                <a:gd name="connsiteX95" fmla="*/ 4224103 w 4266709"/>
                <a:gd name="connsiteY95" fmla="*/ 2676567 h 3944264"/>
                <a:gd name="connsiteX96" fmla="*/ 4220704 w 4266709"/>
                <a:gd name="connsiteY96" fmla="*/ 2703654 h 3944264"/>
                <a:gd name="connsiteX97" fmla="*/ 4194047 w 4266709"/>
                <a:gd name="connsiteY97" fmla="*/ 2839933 h 3944264"/>
                <a:gd name="connsiteX98" fmla="*/ 4132894 w 4266709"/>
                <a:gd name="connsiteY98" fmla="*/ 3020072 h 3944264"/>
                <a:gd name="connsiteX99" fmla="*/ 3988634 w 4266709"/>
                <a:gd name="connsiteY99" fmla="*/ 3245638 h 3944264"/>
                <a:gd name="connsiteX100" fmla="*/ 3814582 w 4266709"/>
                <a:gd name="connsiteY100" fmla="*/ 3530727 h 3944264"/>
                <a:gd name="connsiteX101" fmla="*/ 3780085 w 4266709"/>
                <a:gd name="connsiteY101" fmla="*/ 3544825 h 3944264"/>
                <a:gd name="connsiteX102" fmla="*/ 3729908 w 4266709"/>
                <a:gd name="connsiteY102" fmla="*/ 3590252 h 3944264"/>
                <a:gd name="connsiteX103" fmla="*/ 3654642 w 4266709"/>
                <a:gd name="connsiteY103" fmla="*/ 3679538 h 3944264"/>
                <a:gd name="connsiteX104" fmla="*/ 3571536 w 4266709"/>
                <a:gd name="connsiteY104" fmla="*/ 3775090 h 3944264"/>
                <a:gd name="connsiteX105" fmla="*/ 3397484 w 4266709"/>
                <a:gd name="connsiteY105" fmla="*/ 3944264 h 3944264"/>
                <a:gd name="connsiteX106" fmla="*/ 3499406 w 4266709"/>
                <a:gd name="connsiteY106" fmla="*/ 3839313 h 3944264"/>
                <a:gd name="connsiteX107" fmla="*/ 3439821 w 4266709"/>
                <a:gd name="connsiteY107" fmla="*/ 3847146 h 3944264"/>
                <a:gd name="connsiteX108" fmla="*/ 3664050 w 4266709"/>
                <a:gd name="connsiteY108" fmla="*/ 3601217 h 3944264"/>
                <a:gd name="connsiteX109" fmla="*/ 3649938 w 4266709"/>
                <a:gd name="connsiteY109" fmla="*/ 3590252 h 3944264"/>
                <a:gd name="connsiteX110" fmla="*/ 3529199 w 4266709"/>
                <a:gd name="connsiteY110" fmla="*/ 3734363 h 3944264"/>
                <a:gd name="connsiteX111" fmla="*/ 3466477 w 4266709"/>
                <a:gd name="connsiteY111" fmla="*/ 3798586 h 3944264"/>
                <a:gd name="connsiteX112" fmla="*/ 3392780 w 4266709"/>
                <a:gd name="connsiteY112" fmla="*/ 3865943 h 3944264"/>
                <a:gd name="connsiteX113" fmla="*/ 3270473 w 4266709"/>
                <a:gd name="connsiteY113" fmla="*/ 3936432 h 3944264"/>
                <a:gd name="connsiteX114" fmla="*/ 3256360 w 4266709"/>
                <a:gd name="connsiteY114" fmla="*/ 3919201 h 3944264"/>
                <a:gd name="connsiteX115" fmla="*/ 3662482 w 4266709"/>
                <a:gd name="connsiteY115" fmla="*/ 3483734 h 3944264"/>
                <a:gd name="connsiteX116" fmla="*/ 3621713 w 4266709"/>
                <a:gd name="connsiteY116" fmla="*/ 3510364 h 3944264"/>
                <a:gd name="connsiteX117" fmla="*/ 3507246 w 4266709"/>
                <a:gd name="connsiteY117" fmla="*/ 3651342 h 3944264"/>
                <a:gd name="connsiteX118" fmla="*/ 3734612 w 4266709"/>
                <a:gd name="connsiteY118" fmla="*/ 3341190 h 3944264"/>
                <a:gd name="connsiteX119" fmla="*/ 3896120 w 4266709"/>
                <a:gd name="connsiteY119" fmla="*/ 2991876 h 3944264"/>
                <a:gd name="connsiteX120" fmla="*/ 3880440 w 4266709"/>
                <a:gd name="connsiteY120" fmla="*/ 2985611 h 3944264"/>
                <a:gd name="connsiteX121" fmla="*/ 3864759 w 4266709"/>
                <a:gd name="connsiteY121" fmla="*/ 3027904 h 3944264"/>
                <a:gd name="connsiteX122" fmla="*/ 3847511 w 4266709"/>
                <a:gd name="connsiteY122" fmla="*/ 3070198 h 3944264"/>
                <a:gd name="connsiteX123" fmla="*/ 3814582 w 4266709"/>
                <a:gd name="connsiteY123" fmla="*/ 3056100 h 3944264"/>
                <a:gd name="connsiteX124" fmla="*/ 3918073 w 4266709"/>
                <a:gd name="connsiteY124" fmla="*/ 2645696 h 3944264"/>
                <a:gd name="connsiteX125" fmla="*/ 3921209 w 4266709"/>
                <a:gd name="connsiteY125" fmla="*/ 2482787 h 3944264"/>
                <a:gd name="connsiteX126" fmla="*/ 3888280 w 4266709"/>
                <a:gd name="connsiteY126" fmla="*/ 2451459 h 3944264"/>
                <a:gd name="connsiteX127" fmla="*/ 3888280 w 4266709"/>
                <a:gd name="connsiteY127" fmla="*/ 2465557 h 3944264"/>
                <a:gd name="connsiteX128" fmla="*/ 3885144 w 4266709"/>
                <a:gd name="connsiteY128" fmla="*/ 2495319 h 3944264"/>
                <a:gd name="connsiteX129" fmla="*/ 3880440 w 4266709"/>
                <a:gd name="connsiteY129" fmla="*/ 2537612 h 3944264"/>
                <a:gd name="connsiteX130" fmla="*/ 3855351 w 4266709"/>
                <a:gd name="connsiteY130" fmla="*/ 2534480 h 3944264"/>
                <a:gd name="connsiteX131" fmla="*/ 3792629 w 4266709"/>
                <a:gd name="connsiteY131" fmla="*/ 2799206 h 3944264"/>
                <a:gd name="connsiteX132" fmla="*/ 3692275 w 4266709"/>
                <a:gd name="connsiteY132" fmla="*/ 3051401 h 3944264"/>
                <a:gd name="connsiteX133" fmla="*/ 3667186 w 4266709"/>
                <a:gd name="connsiteY133" fmla="*/ 3040436 h 3944264"/>
                <a:gd name="connsiteX134" fmla="*/ 3711091 w 4266709"/>
                <a:gd name="connsiteY134" fmla="*/ 2926086 h 3944264"/>
                <a:gd name="connsiteX135" fmla="*/ 3695411 w 4266709"/>
                <a:gd name="connsiteY135" fmla="*/ 2965247 h 3944264"/>
                <a:gd name="connsiteX136" fmla="*/ 3679731 w 4266709"/>
                <a:gd name="connsiteY136" fmla="*/ 2998142 h 3944264"/>
                <a:gd name="connsiteX137" fmla="*/ 3649938 w 4266709"/>
                <a:gd name="connsiteY137" fmla="*/ 3045135 h 3944264"/>
                <a:gd name="connsiteX138" fmla="*/ 3601329 w 4266709"/>
                <a:gd name="connsiteY138" fmla="*/ 3099960 h 3944264"/>
                <a:gd name="connsiteX139" fmla="*/ 3441389 w 4266709"/>
                <a:gd name="connsiteY139" fmla="*/ 3322392 h 3944264"/>
                <a:gd name="connsiteX140" fmla="*/ 3203047 w 4266709"/>
                <a:gd name="connsiteY140" fmla="*/ 3591818 h 3944264"/>
                <a:gd name="connsiteX141" fmla="*/ 3156006 w 4266709"/>
                <a:gd name="connsiteY141" fmla="*/ 3598084 h 3944264"/>
                <a:gd name="connsiteX142" fmla="*/ 2986658 w 4266709"/>
                <a:gd name="connsiteY142" fmla="*/ 3726531 h 3944264"/>
                <a:gd name="connsiteX143" fmla="*/ 2795357 w 4266709"/>
                <a:gd name="connsiteY143" fmla="*/ 3822083 h 3944264"/>
                <a:gd name="connsiteX144" fmla="*/ 3457069 w 4266709"/>
                <a:gd name="connsiteY144" fmla="*/ 3200211 h 3944264"/>
                <a:gd name="connsiteX145" fmla="*/ 3563696 w 4266709"/>
                <a:gd name="connsiteY145" fmla="*/ 2996576 h 3944264"/>
                <a:gd name="connsiteX146" fmla="*/ 3637394 w 4266709"/>
                <a:gd name="connsiteY146" fmla="*/ 2778842 h 3944264"/>
                <a:gd name="connsiteX147" fmla="*/ 3676595 w 4266709"/>
                <a:gd name="connsiteY147" fmla="*/ 2553277 h 3944264"/>
                <a:gd name="connsiteX148" fmla="*/ 3678163 w 4266709"/>
                <a:gd name="connsiteY148" fmla="*/ 2326145 h 3944264"/>
                <a:gd name="connsiteX149" fmla="*/ 3662482 w 4266709"/>
                <a:gd name="connsiteY149" fmla="*/ 2269753 h 3944264"/>
                <a:gd name="connsiteX150" fmla="*/ 3646802 w 4266709"/>
                <a:gd name="connsiteY150" fmla="*/ 2214928 h 3944264"/>
                <a:gd name="connsiteX151" fmla="*/ 3632690 w 4266709"/>
                <a:gd name="connsiteY151" fmla="*/ 2103712 h 3944264"/>
                <a:gd name="connsiteX152" fmla="*/ 3591921 w 4266709"/>
                <a:gd name="connsiteY152" fmla="*/ 2073950 h 3944264"/>
                <a:gd name="connsiteX153" fmla="*/ 3410028 w 4266709"/>
                <a:gd name="connsiteY153" fmla="*/ 1608721 h 3944264"/>
                <a:gd name="connsiteX154" fmla="*/ 3281449 w 4266709"/>
                <a:gd name="connsiteY154" fmla="*/ 1401953 h 3944264"/>
                <a:gd name="connsiteX155" fmla="*/ 3212455 w 4266709"/>
                <a:gd name="connsiteY155" fmla="*/ 1306401 h 3944264"/>
                <a:gd name="connsiteX156" fmla="*/ 3143462 w 4266709"/>
                <a:gd name="connsiteY156" fmla="*/ 1218681 h 3944264"/>
                <a:gd name="connsiteX157" fmla="*/ 2865919 w 4266709"/>
                <a:gd name="connsiteY157" fmla="*/ 982150 h 3944264"/>
                <a:gd name="connsiteX158" fmla="*/ 2858079 w 4266709"/>
                <a:gd name="connsiteY158" fmla="*/ 996248 h 3944264"/>
                <a:gd name="connsiteX159" fmla="*/ 2765564 w 4266709"/>
                <a:gd name="connsiteY159" fmla="*/ 935157 h 3944264"/>
                <a:gd name="connsiteX160" fmla="*/ 2774973 w 4266709"/>
                <a:gd name="connsiteY160" fmla="*/ 919493 h 3944264"/>
                <a:gd name="connsiteX161" fmla="*/ 2757724 w 4266709"/>
                <a:gd name="connsiteY161" fmla="*/ 902262 h 3944264"/>
                <a:gd name="connsiteX162" fmla="*/ 2712251 w 4266709"/>
                <a:gd name="connsiteY162" fmla="*/ 880332 h 3944264"/>
                <a:gd name="connsiteX163" fmla="*/ 2718523 w 4266709"/>
                <a:gd name="connsiteY163" fmla="*/ 863102 h 3944264"/>
                <a:gd name="connsiteX164" fmla="*/ 2615033 w 4266709"/>
                <a:gd name="connsiteY164" fmla="*/ 820808 h 3944264"/>
                <a:gd name="connsiteX165" fmla="*/ 2505270 w 4266709"/>
                <a:gd name="connsiteY165" fmla="*/ 792612 h 3944264"/>
                <a:gd name="connsiteX166" fmla="*/ 2509974 w 4266709"/>
                <a:gd name="connsiteY166" fmla="*/ 775382 h 3944264"/>
                <a:gd name="connsiteX167" fmla="*/ 2437844 w 4266709"/>
                <a:gd name="connsiteY167" fmla="*/ 756585 h 3944264"/>
                <a:gd name="connsiteX168" fmla="*/ 2397075 w 4266709"/>
                <a:gd name="connsiteY168" fmla="*/ 747186 h 3944264"/>
                <a:gd name="connsiteX169" fmla="*/ 2361011 w 4266709"/>
                <a:gd name="connsiteY169" fmla="*/ 747186 h 3944264"/>
                <a:gd name="connsiteX170" fmla="*/ 2365715 w 4266709"/>
                <a:gd name="connsiteY170" fmla="*/ 729955 h 3944264"/>
                <a:gd name="connsiteX171" fmla="*/ 2324946 w 4266709"/>
                <a:gd name="connsiteY171" fmla="*/ 740920 h 3944264"/>
                <a:gd name="connsiteX172" fmla="*/ 2207343 w 4266709"/>
                <a:gd name="connsiteY172" fmla="*/ 728389 h 3944264"/>
                <a:gd name="connsiteX173" fmla="*/ 2174414 w 4266709"/>
                <a:gd name="connsiteY173" fmla="*/ 729955 h 3944264"/>
                <a:gd name="connsiteX174" fmla="*/ 2075628 w 4266709"/>
                <a:gd name="connsiteY174" fmla="*/ 722123 h 3944264"/>
                <a:gd name="connsiteX175" fmla="*/ 1964297 w 4266709"/>
                <a:gd name="connsiteY175" fmla="*/ 720557 h 3944264"/>
                <a:gd name="connsiteX176" fmla="*/ 1874919 w 4266709"/>
                <a:gd name="connsiteY176" fmla="*/ 720557 h 3944264"/>
                <a:gd name="connsiteX177" fmla="*/ 1837286 w 4266709"/>
                <a:gd name="connsiteY177" fmla="*/ 718990 h 3944264"/>
                <a:gd name="connsiteX178" fmla="*/ 1649121 w 4266709"/>
                <a:gd name="connsiteY178" fmla="*/ 744053 h 3944264"/>
                <a:gd name="connsiteX179" fmla="*/ 1631873 w 4266709"/>
                <a:gd name="connsiteY179" fmla="*/ 675130 h 3944264"/>
                <a:gd name="connsiteX180" fmla="*/ 1308857 w 4266709"/>
                <a:gd name="connsiteY180" fmla="*/ 687662 h 3944264"/>
                <a:gd name="connsiteX181" fmla="*/ 1175574 w 4266709"/>
                <a:gd name="connsiteY181" fmla="*/ 645368 h 3944264"/>
                <a:gd name="connsiteX182" fmla="*/ 1319833 w 4266709"/>
                <a:gd name="connsiteY182" fmla="*/ 532585 h 3944264"/>
                <a:gd name="connsiteX183" fmla="*/ 1415483 w 4266709"/>
                <a:gd name="connsiteY183" fmla="*/ 469928 h 3944264"/>
                <a:gd name="connsiteX184" fmla="*/ 1478205 w 4266709"/>
                <a:gd name="connsiteY184" fmla="*/ 430768 h 3944264"/>
                <a:gd name="connsiteX185" fmla="*/ 1573855 w 4266709"/>
                <a:gd name="connsiteY185" fmla="*/ 363411 h 3944264"/>
                <a:gd name="connsiteX186" fmla="*/ 1635009 w 4266709"/>
                <a:gd name="connsiteY186" fmla="*/ 281957 h 3944264"/>
                <a:gd name="connsiteX187" fmla="*/ 1730659 w 4266709"/>
                <a:gd name="connsiteY187" fmla="*/ 256894 h 3944264"/>
                <a:gd name="connsiteX188" fmla="*/ 1686754 w 4266709"/>
                <a:gd name="connsiteY188" fmla="*/ 241230 h 3944264"/>
                <a:gd name="connsiteX189" fmla="*/ 1591104 w 4266709"/>
                <a:gd name="connsiteY189" fmla="*/ 249062 h 3944264"/>
                <a:gd name="connsiteX190" fmla="*/ 1478205 w 4266709"/>
                <a:gd name="connsiteY190" fmla="*/ 269426 h 3944264"/>
                <a:gd name="connsiteX191" fmla="*/ 1384123 w 4266709"/>
                <a:gd name="connsiteY191" fmla="*/ 291356 h 3944264"/>
                <a:gd name="connsiteX192" fmla="*/ 1412347 w 4266709"/>
                <a:gd name="connsiteY192" fmla="*/ 208335 h 3944264"/>
                <a:gd name="connsiteX193" fmla="*/ 1498589 w 4266709"/>
                <a:gd name="connsiteY193" fmla="*/ 133146 h 3944264"/>
                <a:gd name="connsiteX194" fmla="*/ 1547199 w 4266709"/>
                <a:gd name="connsiteY194" fmla="*/ 101818 h 3944264"/>
                <a:gd name="connsiteX195" fmla="*/ 1606784 w 4266709"/>
                <a:gd name="connsiteY195" fmla="*/ 72056 h 3944264"/>
                <a:gd name="connsiteX196" fmla="*/ 1751044 w 4266709"/>
                <a:gd name="connsiteY196" fmla="*/ 28196 h 3944264"/>
                <a:gd name="connsiteX197" fmla="*/ 2091308 w 4266709"/>
                <a:gd name="connsiteY197" fmla="*/ 0 h 39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4266709" h="3944264">
                  <a:moveTo>
                    <a:pt x="3784163" y="2930302"/>
                  </a:moveTo>
                  <a:lnTo>
                    <a:pt x="3764757" y="2954561"/>
                  </a:lnTo>
                  <a:cubicBezTo>
                    <a:pt x="3772520" y="2942432"/>
                    <a:pt x="3776401" y="2939399"/>
                    <a:pt x="3784163" y="2930302"/>
                  </a:cubicBezTo>
                  <a:close/>
                  <a:moveTo>
                    <a:pt x="106733" y="1314757"/>
                  </a:moveTo>
                  <a:cubicBezTo>
                    <a:pt x="99657" y="1334674"/>
                    <a:pt x="92582" y="1353058"/>
                    <a:pt x="81261" y="1372975"/>
                  </a:cubicBezTo>
                  <a:cubicBezTo>
                    <a:pt x="72771" y="1372975"/>
                    <a:pt x="101073" y="1320885"/>
                    <a:pt x="106733" y="1314757"/>
                  </a:cubicBezTo>
                  <a:close/>
                  <a:moveTo>
                    <a:pt x="24743" y="1107460"/>
                  </a:moveTo>
                  <a:cubicBezTo>
                    <a:pt x="27654" y="1109575"/>
                    <a:pt x="26198" y="1121881"/>
                    <a:pt x="23287" y="1131111"/>
                  </a:cubicBezTo>
                  <a:cubicBezTo>
                    <a:pt x="21832" y="1120343"/>
                    <a:pt x="5822" y="1134188"/>
                    <a:pt x="0" y="1144956"/>
                  </a:cubicBezTo>
                  <a:cubicBezTo>
                    <a:pt x="14554" y="1113421"/>
                    <a:pt x="21832" y="1105344"/>
                    <a:pt x="24743" y="1107460"/>
                  </a:cubicBezTo>
                  <a:close/>
                  <a:moveTo>
                    <a:pt x="339605" y="1096438"/>
                  </a:moveTo>
                  <a:lnTo>
                    <a:pt x="324548" y="1130904"/>
                  </a:lnTo>
                  <a:cubicBezTo>
                    <a:pt x="317020" y="1148137"/>
                    <a:pt x="310998" y="1165371"/>
                    <a:pt x="310998" y="1165371"/>
                  </a:cubicBezTo>
                  <a:lnTo>
                    <a:pt x="321537" y="1154404"/>
                  </a:lnTo>
                  <a:cubicBezTo>
                    <a:pt x="317020" y="1174770"/>
                    <a:pt x="292930" y="1215503"/>
                    <a:pt x="270346" y="1246836"/>
                  </a:cubicBezTo>
                  <a:cubicBezTo>
                    <a:pt x="252278" y="1243703"/>
                    <a:pt x="317020" y="1141871"/>
                    <a:pt x="339605" y="1096438"/>
                  </a:cubicBezTo>
                  <a:close/>
                  <a:moveTo>
                    <a:pt x="116436" y="915080"/>
                  </a:moveTo>
                  <a:cubicBezTo>
                    <a:pt x="106359" y="922929"/>
                    <a:pt x="92924" y="940195"/>
                    <a:pt x="82847" y="949613"/>
                  </a:cubicBezTo>
                  <a:cubicBezTo>
                    <a:pt x="72771" y="960600"/>
                    <a:pt x="111398" y="907232"/>
                    <a:pt x="116436" y="915080"/>
                  </a:cubicBezTo>
                  <a:close/>
                  <a:moveTo>
                    <a:pt x="354161" y="907232"/>
                  </a:moveTo>
                  <a:cubicBezTo>
                    <a:pt x="354161" y="907232"/>
                    <a:pt x="347986" y="916589"/>
                    <a:pt x="341811" y="927505"/>
                  </a:cubicBezTo>
                  <a:lnTo>
                    <a:pt x="327917" y="946219"/>
                  </a:lnTo>
                  <a:lnTo>
                    <a:pt x="320199" y="950897"/>
                  </a:lnTo>
                  <a:lnTo>
                    <a:pt x="337180" y="929065"/>
                  </a:lnTo>
                  <a:cubicBezTo>
                    <a:pt x="344898" y="918148"/>
                    <a:pt x="354161" y="907232"/>
                    <a:pt x="354161" y="907232"/>
                  </a:cubicBezTo>
                  <a:close/>
                  <a:moveTo>
                    <a:pt x="508954" y="903330"/>
                  </a:moveTo>
                  <a:cubicBezTo>
                    <a:pt x="455249" y="967256"/>
                    <a:pt x="557921" y="892676"/>
                    <a:pt x="531068" y="933771"/>
                  </a:cubicBezTo>
                  <a:cubicBezTo>
                    <a:pt x="531068" y="927683"/>
                    <a:pt x="504216" y="932249"/>
                    <a:pt x="467886" y="962690"/>
                  </a:cubicBezTo>
                  <a:cubicBezTo>
                    <a:pt x="526330" y="907897"/>
                    <a:pt x="422079" y="970300"/>
                    <a:pt x="508954" y="903330"/>
                  </a:cubicBezTo>
                  <a:close/>
                  <a:moveTo>
                    <a:pt x="456041" y="819905"/>
                  </a:moveTo>
                  <a:cubicBezTo>
                    <a:pt x="441486" y="829262"/>
                    <a:pt x="410759" y="862011"/>
                    <a:pt x="402673" y="863570"/>
                  </a:cubicBezTo>
                  <a:cubicBezTo>
                    <a:pt x="407524" y="837059"/>
                    <a:pt x="436634" y="835500"/>
                    <a:pt x="456041" y="819905"/>
                  </a:cubicBezTo>
                  <a:close/>
                  <a:moveTo>
                    <a:pt x="281387" y="722875"/>
                  </a:moveTo>
                  <a:cubicBezTo>
                    <a:pt x="254913" y="755704"/>
                    <a:pt x="275158" y="758831"/>
                    <a:pt x="225325" y="807292"/>
                  </a:cubicBezTo>
                  <a:cubicBezTo>
                    <a:pt x="220653" y="797912"/>
                    <a:pt x="206638" y="811982"/>
                    <a:pt x="155248" y="863570"/>
                  </a:cubicBezTo>
                  <a:cubicBezTo>
                    <a:pt x="184836" y="827615"/>
                    <a:pt x="203523" y="805729"/>
                    <a:pt x="220653" y="786970"/>
                  </a:cubicBezTo>
                  <a:cubicBezTo>
                    <a:pt x="237783" y="769773"/>
                    <a:pt x="254913" y="752577"/>
                    <a:pt x="281387" y="722875"/>
                  </a:cubicBezTo>
                  <a:close/>
                  <a:moveTo>
                    <a:pt x="329902" y="688913"/>
                  </a:moveTo>
                  <a:cubicBezTo>
                    <a:pt x="329902" y="690126"/>
                    <a:pt x="328284" y="691340"/>
                    <a:pt x="328284" y="692553"/>
                  </a:cubicBezTo>
                  <a:cubicBezTo>
                    <a:pt x="326666" y="692553"/>
                    <a:pt x="326666" y="693766"/>
                    <a:pt x="325049" y="693766"/>
                  </a:cubicBezTo>
                  <a:close/>
                  <a:moveTo>
                    <a:pt x="693760" y="640398"/>
                  </a:moveTo>
                  <a:lnTo>
                    <a:pt x="691334" y="645250"/>
                  </a:lnTo>
                  <a:lnTo>
                    <a:pt x="684057" y="650101"/>
                  </a:lnTo>
                  <a:cubicBezTo>
                    <a:pt x="686483" y="647675"/>
                    <a:pt x="691334" y="642824"/>
                    <a:pt x="693760" y="640398"/>
                  </a:cubicBezTo>
                  <a:close/>
                  <a:moveTo>
                    <a:pt x="931485" y="499706"/>
                  </a:moveTo>
                  <a:cubicBezTo>
                    <a:pt x="931485" y="508929"/>
                    <a:pt x="909456" y="522763"/>
                    <a:pt x="882708" y="536597"/>
                  </a:cubicBezTo>
                  <a:cubicBezTo>
                    <a:pt x="857532" y="551968"/>
                    <a:pt x="826063" y="568876"/>
                    <a:pt x="807181" y="582710"/>
                  </a:cubicBezTo>
                  <a:cubicBezTo>
                    <a:pt x="808755" y="581173"/>
                    <a:pt x="808755" y="578099"/>
                    <a:pt x="811902" y="575024"/>
                  </a:cubicBezTo>
                  <a:cubicBezTo>
                    <a:pt x="763125" y="608841"/>
                    <a:pt x="758404" y="607304"/>
                    <a:pt x="753684" y="605767"/>
                  </a:cubicBezTo>
                  <a:cubicBezTo>
                    <a:pt x="748963" y="602692"/>
                    <a:pt x="742670" y="598081"/>
                    <a:pt x="695466" y="634972"/>
                  </a:cubicBezTo>
                  <a:cubicBezTo>
                    <a:pt x="693892" y="636509"/>
                    <a:pt x="692319" y="638046"/>
                    <a:pt x="690745" y="639583"/>
                  </a:cubicBezTo>
                  <a:lnTo>
                    <a:pt x="700186" y="616526"/>
                  </a:lnTo>
                  <a:lnTo>
                    <a:pt x="640395" y="654954"/>
                  </a:lnTo>
                  <a:lnTo>
                    <a:pt x="706480" y="607304"/>
                  </a:lnTo>
                  <a:cubicBezTo>
                    <a:pt x="733229" y="593470"/>
                    <a:pt x="703333" y="621138"/>
                    <a:pt x="734802" y="607304"/>
                  </a:cubicBezTo>
                  <a:cubicBezTo>
                    <a:pt x="764698" y="582710"/>
                    <a:pt x="804035" y="551968"/>
                    <a:pt x="752110" y="575024"/>
                  </a:cubicBezTo>
                  <a:cubicBezTo>
                    <a:pt x="766272" y="562728"/>
                    <a:pt x="816622" y="545819"/>
                    <a:pt x="844944" y="525837"/>
                  </a:cubicBezTo>
                  <a:cubicBezTo>
                    <a:pt x="840224" y="533523"/>
                    <a:pt x="857532" y="527374"/>
                    <a:pt x="879561" y="521226"/>
                  </a:cubicBezTo>
                  <a:cubicBezTo>
                    <a:pt x="900016" y="513540"/>
                    <a:pt x="925191" y="504317"/>
                    <a:pt x="931485" y="499706"/>
                  </a:cubicBezTo>
                  <a:close/>
                  <a:moveTo>
                    <a:pt x="1261387" y="485150"/>
                  </a:moveTo>
                  <a:cubicBezTo>
                    <a:pt x="1261387" y="485150"/>
                    <a:pt x="1256536" y="489431"/>
                    <a:pt x="1251684" y="495139"/>
                  </a:cubicBezTo>
                  <a:cubicBezTo>
                    <a:pt x="1246832" y="499420"/>
                    <a:pt x="1241980" y="503701"/>
                    <a:pt x="1241980" y="503701"/>
                  </a:cubicBezTo>
                  <a:lnTo>
                    <a:pt x="1227425" y="509409"/>
                  </a:lnTo>
                  <a:cubicBezTo>
                    <a:pt x="1227425" y="509409"/>
                    <a:pt x="1237129" y="503701"/>
                    <a:pt x="1245215" y="497993"/>
                  </a:cubicBezTo>
                  <a:cubicBezTo>
                    <a:pt x="1253301" y="490858"/>
                    <a:pt x="1261387" y="485150"/>
                    <a:pt x="1261387" y="485150"/>
                  </a:cubicBezTo>
                  <a:close/>
                  <a:moveTo>
                    <a:pt x="1028515" y="451191"/>
                  </a:moveTo>
                  <a:cubicBezTo>
                    <a:pt x="1025465" y="454177"/>
                    <a:pt x="1023940" y="457162"/>
                    <a:pt x="1020891" y="460148"/>
                  </a:cubicBezTo>
                  <a:cubicBezTo>
                    <a:pt x="1019366" y="463133"/>
                    <a:pt x="1022416" y="466119"/>
                    <a:pt x="1005643" y="475075"/>
                  </a:cubicBezTo>
                  <a:cubicBezTo>
                    <a:pt x="991920" y="485525"/>
                    <a:pt x="985820" y="490003"/>
                    <a:pt x="999544" y="476568"/>
                  </a:cubicBezTo>
                  <a:lnTo>
                    <a:pt x="982771" y="482539"/>
                  </a:lnTo>
                  <a:cubicBezTo>
                    <a:pt x="975147" y="481047"/>
                    <a:pt x="990395" y="473583"/>
                    <a:pt x="1016316" y="461641"/>
                  </a:cubicBezTo>
                  <a:cubicBezTo>
                    <a:pt x="1020891" y="458655"/>
                    <a:pt x="1023940" y="455669"/>
                    <a:pt x="1028515" y="451191"/>
                  </a:cubicBezTo>
                  <a:close/>
                  <a:moveTo>
                    <a:pt x="1246834" y="378417"/>
                  </a:moveTo>
                  <a:cubicBezTo>
                    <a:pt x="1233897" y="388120"/>
                    <a:pt x="1212873" y="390061"/>
                    <a:pt x="1193466" y="397823"/>
                  </a:cubicBezTo>
                  <a:cubicBezTo>
                    <a:pt x="1211256" y="388120"/>
                    <a:pt x="1219342" y="380358"/>
                    <a:pt x="1246834" y="378417"/>
                  </a:cubicBezTo>
                  <a:close/>
                  <a:moveTo>
                    <a:pt x="1266680" y="198913"/>
                  </a:moveTo>
                  <a:lnTo>
                    <a:pt x="1271090" y="198913"/>
                  </a:lnTo>
                  <a:lnTo>
                    <a:pt x="1226986" y="218319"/>
                  </a:lnTo>
                  <a:lnTo>
                    <a:pt x="1222575" y="218319"/>
                  </a:lnTo>
                  <a:close/>
                  <a:moveTo>
                    <a:pt x="2091308" y="0"/>
                  </a:moveTo>
                  <a:cubicBezTo>
                    <a:pt x="2208911" y="0"/>
                    <a:pt x="2331218" y="9399"/>
                    <a:pt x="2451957" y="29762"/>
                  </a:cubicBezTo>
                  <a:cubicBezTo>
                    <a:pt x="2691867" y="72056"/>
                    <a:pt x="2923936" y="158209"/>
                    <a:pt x="3108965" y="269426"/>
                  </a:cubicBezTo>
                  <a:cubicBezTo>
                    <a:pt x="3154438" y="302321"/>
                    <a:pt x="3237544" y="369677"/>
                    <a:pt x="3276745" y="407271"/>
                  </a:cubicBezTo>
                  <a:cubicBezTo>
                    <a:pt x="3447661" y="534152"/>
                    <a:pt x="3607601" y="682962"/>
                    <a:pt x="3745588" y="853703"/>
                  </a:cubicBezTo>
                  <a:cubicBezTo>
                    <a:pt x="3816150" y="939857"/>
                    <a:pt x="3878872" y="1030709"/>
                    <a:pt x="3936889" y="1124695"/>
                  </a:cubicBezTo>
                  <a:cubicBezTo>
                    <a:pt x="3994906" y="1220247"/>
                    <a:pt x="4045084" y="1318932"/>
                    <a:pt x="4088989" y="1422316"/>
                  </a:cubicBezTo>
                  <a:cubicBezTo>
                    <a:pt x="4132894" y="1524134"/>
                    <a:pt x="4170527" y="1630651"/>
                    <a:pt x="4198751" y="1738735"/>
                  </a:cubicBezTo>
                  <a:cubicBezTo>
                    <a:pt x="4225408" y="1848384"/>
                    <a:pt x="4245793" y="1958034"/>
                    <a:pt x="4256769" y="2069251"/>
                  </a:cubicBezTo>
                  <a:cubicBezTo>
                    <a:pt x="4267745" y="2180467"/>
                    <a:pt x="4269313" y="2291683"/>
                    <a:pt x="4263041" y="2402900"/>
                  </a:cubicBezTo>
                  <a:cubicBezTo>
                    <a:pt x="4259121" y="2457725"/>
                    <a:pt x="4253241" y="2512158"/>
                    <a:pt x="4245205" y="2566200"/>
                  </a:cubicBezTo>
                  <a:lnTo>
                    <a:pt x="4224103" y="2676567"/>
                  </a:lnTo>
                  <a:lnTo>
                    <a:pt x="4229132" y="2636493"/>
                  </a:lnTo>
                  <a:cubicBezTo>
                    <a:pt x="4232072" y="2614759"/>
                    <a:pt x="4234816" y="2594004"/>
                    <a:pt x="4236384" y="2575207"/>
                  </a:cubicBezTo>
                  <a:cubicBezTo>
                    <a:pt x="4234816" y="2600269"/>
                    <a:pt x="4230112" y="2625332"/>
                    <a:pt x="4226976" y="2650395"/>
                  </a:cubicBezTo>
                  <a:cubicBezTo>
                    <a:pt x="4222272" y="2677024"/>
                    <a:pt x="4219136" y="2702087"/>
                    <a:pt x="4214432" y="2727150"/>
                  </a:cubicBezTo>
                  <a:lnTo>
                    <a:pt x="4224103" y="2676567"/>
                  </a:lnTo>
                  <a:lnTo>
                    <a:pt x="4220704" y="2703654"/>
                  </a:lnTo>
                  <a:cubicBezTo>
                    <a:pt x="4212864" y="2749080"/>
                    <a:pt x="4205024" y="2796073"/>
                    <a:pt x="4194047" y="2839933"/>
                  </a:cubicBezTo>
                  <a:cubicBezTo>
                    <a:pt x="4173663" y="2926086"/>
                    <a:pt x="4148574" y="2998142"/>
                    <a:pt x="4132894" y="3020072"/>
                  </a:cubicBezTo>
                  <a:cubicBezTo>
                    <a:pt x="4085853" y="3085862"/>
                    <a:pt x="4040380" y="3161050"/>
                    <a:pt x="3988634" y="3245638"/>
                  </a:cubicBezTo>
                  <a:cubicBezTo>
                    <a:pt x="3936889" y="3331791"/>
                    <a:pt x="3880440" y="3425777"/>
                    <a:pt x="3814582" y="3530727"/>
                  </a:cubicBezTo>
                  <a:cubicBezTo>
                    <a:pt x="3806742" y="3526028"/>
                    <a:pt x="3795766" y="3532294"/>
                    <a:pt x="3780085" y="3544825"/>
                  </a:cubicBezTo>
                  <a:cubicBezTo>
                    <a:pt x="3764405" y="3555790"/>
                    <a:pt x="3747156" y="3573021"/>
                    <a:pt x="3729908" y="3590252"/>
                  </a:cubicBezTo>
                  <a:cubicBezTo>
                    <a:pt x="3706387" y="3618447"/>
                    <a:pt x="3679731" y="3648209"/>
                    <a:pt x="3654642" y="3679538"/>
                  </a:cubicBezTo>
                  <a:cubicBezTo>
                    <a:pt x="3627985" y="3710866"/>
                    <a:pt x="3599761" y="3742195"/>
                    <a:pt x="3571536" y="3775090"/>
                  </a:cubicBezTo>
                  <a:cubicBezTo>
                    <a:pt x="3513519" y="3836181"/>
                    <a:pt x="3453933" y="3897271"/>
                    <a:pt x="3397484" y="3944264"/>
                  </a:cubicBezTo>
                  <a:cubicBezTo>
                    <a:pt x="3430413" y="3906670"/>
                    <a:pt x="3464909" y="3872208"/>
                    <a:pt x="3499406" y="3839313"/>
                  </a:cubicBezTo>
                  <a:cubicBezTo>
                    <a:pt x="3529199" y="3800153"/>
                    <a:pt x="3411596" y="3886306"/>
                    <a:pt x="3439821" y="3847146"/>
                  </a:cubicBezTo>
                  <a:cubicBezTo>
                    <a:pt x="3504110" y="3776656"/>
                    <a:pt x="3607601" y="3677971"/>
                    <a:pt x="3664050" y="3601217"/>
                  </a:cubicBezTo>
                  <a:lnTo>
                    <a:pt x="3649938" y="3590252"/>
                  </a:lnTo>
                  <a:cubicBezTo>
                    <a:pt x="3607601" y="3646643"/>
                    <a:pt x="3568400" y="3690503"/>
                    <a:pt x="3529199" y="3734363"/>
                  </a:cubicBezTo>
                  <a:cubicBezTo>
                    <a:pt x="3507246" y="3754726"/>
                    <a:pt x="3486862" y="3776656"/>
                    <a:pt x="3466477" y="3798586"/>
                  </a:cubicBezTo>
                  <a:cubicBezTo>
                    <a:pt x="3442957" y="3818950"/>
                    <a:pt x="3419436" y="3840880"/>
                    <a:pt x="3392780" y="3865943"/>
                  </a:cubicBezTo>
                  <a:cubicBezTo>
                    <a:pt x="3336330" y="3908236"/>
                    <a:pt x="3295561" y="3930166"/>
                    <a:pt x="3270473" y="3936432"/>
                  </a:cubicBezTo>
                  <a:cubicBezTo>
                    <a:pt x="3246952" y="3944264"/>
                    <a:pt x="3240680" y="3936432"/>
                    <a:pt x="3256360" y="3919201"/>
                  </a:cubicBezTo>
                  <a:cubicBezTo>
                    <a:pt x="3392780" y="3795454"/>
                    <a:pt x="3557424" y="3635678"/>
                    <a:pt x="3662482" y="3483734"/>
                  </a:cubicBezTo>
                  <a:cubicBezTo>
                    <a:pt x="3635826" y="3521329"/>
                    <a:pt x="3627985" y="3516629"/>
                    <a:pt x="3621713" y="3510364"/>
                  </a:cubicBezTo>
                  <a:cubicBezTo>
                    <a:pt x="3595057" y="3547958"/>
                    <a:pt x="3537039" y="3618447"/>
                    <a:pt x="3507246" y="3651342"/>
                  </a:cubicBezTo>
                  <a:cubicBezTo>
                    <a:pt x="3598193" y="3549524"/>
                    <a:pt x="3670322" y="3447707"/>
                    <a:pt x="3734612" y="3341190"/>
                  </a:cubicBezTo>
                  <a:cubicBezTo>
                    <a:pt x="3797334" y="3233106"/>
                    <a:pt x="3850647" y="3120323"/>
                    <a:pt x="3896120" y="2991876"/>
                  </a:cubicBezTo>
                  <a:lnTo>
                    <a:pt x="3880440" y="2985611"/>
                  </a:lnTo>
                  <a:cubicBezTo>
                    <a:pt x="3880440" y="2985611"/>
                    <a:pt x="3872599" y="3005974"/>
                    <a:pt x="3864759" y="3027904"/>
                  </a:cubicBezTo>
                  <a:lnTo>
                    <a:pt x="3847511" y="3070198"/>
                  </a:lnTo>
                  <a:cubicBezTo>
                    <a:pt x="3839671" y="3067065"/>
                    <a:pt x="3823990" y="3059233"/>
                    <a:pt x="3814582" y="3056100"/>
                  </a:cubicBezTo>
                  <a:cubicBezTo>
                    <a:pt x="3853783" y="2952716"/>
                    <a:pt x="3905528" y="2783541"/>
                    <a:pt x="3918073" y="2645696"/>
                  </a:cubicBezTo>
                  <a:cubicBezTo>
                    <a:pt x="3925913" y="2578339"/>
                    <a:pt x="3925913" y="2518815"/>
                    <a:pt x="3921209" y="2482787"/>
                  </a:cubicBezTo>
                  <a:cubicBezTo>
                    <a:pt x="3914936" y="2445193"/>
                    <a:pt x="3905528" y="2431095"/>
                    <a:pt x="3888280" y="2451459"/>
                  </a:cubicBezTo>
                  <a:cubicBezTo>
                    <a:pt x="3888280" y="2451459"/>
                    <a:pt x="3888280" y="2457725"/>
                    <a:pt x="3888280" y="2465557"/>
                  </a:cubicBezTo>
                  <a:cubicBezTo>
                    <a:pt x="3888280" y="2473389"/>
                    <a:pt x="3886712" y="2484354"/>
                    <a:pt x="3885144" y="2495319"/>
                  </a:cubicBezTo>
                  <a:lnTo>
                    <a:pt x="3880440" y="2537612"/>
                  </a:lnTo>
                  <a:cubicBezTo>
                    <a:pt x="3872599" y="2536046"/>
                    <a:pt x="3855351" y="2534480"/>
                    <a:pt x="3855351" y="2534480"/>
                  </a:cubicBezTo>
                  <a:cubicBezTo>
                    <a:pt x="3841239" y="2617500"/>
                    <a:pt x="3820854" y="2709919"/>
                    <a:pt x="3792629" y="2799206"/>
                  </a:cubicBezTo>
                  <a:cubicBezTo>
                    <a:pt x="3764405" y="2890059"/>
                    <a:pt x="3728340" y="2976212"/>
                    <a:pt x="3692275" y="3051401"/>
                  </a:cubicBezTo>
                  <a:cubicBezTo>
                    <a:pt x="3692275" y="3051401"/>
                    <a:pt x="3675027" y="3045135"/>
                    <a:pt x="3667186" y="3040436"/>
                  </a:cubicBezTo>
                  <a:cubicBezTo>
                    <a:pt x="3682867" y="3002841"/>
                    <a:pt x="3698547" y="2965247"/>
                    <a:pt x="3711091" y="2926086"/>
                  </a:cubicBezTo>
                  <a:cubicBezTo>
                    <a:pt x="3706387" y="2940184"/>
                    <a:pt x="3701683" y="2954282"/>
                    <a:pt x="3695411" y="2965247"/>
                  </a:cubicBezTo>
                  <a:cubicBezTo>
                    <a:pt x="3690707" y="2977778"/>
                    <a:pt x="3684435" y="2988743"/>
                    <a:pt x="3679731" y="2998142"/>
                  </a:cubicBezTo>
                  <a:cubicBezTo>
                    <a:pt x="3668754" y="3016939"/>
                    <a:pt x="3659346" y="3032603"/>
                    <a:pt x="3649938" y="3045135"/>
                  </a:cubicBezTo>
                  <a:cubicBezTo>
                    <a:pt x="3629553" y="3068631"/>
                    <a:pt x="3613873" y="3082729"/>
                    <a:pt x="3601329" y="3099960"/>
                  </a:cubicBezTo>
                  <a:cubicBezTo>
                    <a:pt x="3557424" y="3145386"/>
                    <a:pt x="3508815" y="3231540"/>
                    <a:pt x="3441389" y="3322392"/>
                  </a:cubicBezTo>
                  <a:cubicBezTo>
                    <a:pt x="3377099" y="3414812"/>
                    <a:pt x="3293993" y="3515063"/>
                    <a:pt x="3203047" y="3591818"/>
                  </a:cubicBezTo>
                  <a:cubicBezTo>
                    <a:pt x="3174822" y="3618447"/>
                    <a:pt x="3162278" y="3604349"/>
                    <a:pt x="3156006" y="3598084"/>
                  </a:cubicBezTo>
                  <a:cubicBezTo>
                    <a:pt x="3101125" y="3651342"/>
                    <a:pt x="3046243" y="3693636"/>
                    <a:pt x="2986658" y="3726531"/>
                  </a:cubicBezTo>
                  <a:cubicBezTo>
                    <a:pt x="2928640" y="3762559"/>
                    <a:pt x="2865919" y="3789188"/>
                    <a:pt x="2795357" y="3822083"/>
                  </a:cubicBezTo>
                  <a:cubicBezTo>
                    <a:pt x="3063492" y="3670139"/>
                    <a:pt x="3295561" y="3461805"/>
                    <a:pt x="3457069" y="3200211"/>
                  </a:cubicBezTo>
                  <a:cubicBezTo>
                    <a:pt x="3497838" y="3134421"/>
                    <a:pt x="3532335" y="3065498"/>
                    <a:pt x="3563696" y="2996576"/>
                  </a:cubicBezTo>
                  <a:cubicBezTo>
                    <a:pt x="3593489" y="2926086"/>
                    <a:pt x="3618577" y="2852464"/>
                    <a:pt x="3637394" y="2778842"/>
                  </a:cubicBezTo>
                  <a:cubicBezTo>
                    <a:pt x="3656210" y="2705220"/>
                    <a:pt x="3670322" y="2630032"/>
                    <a:pt x="3676595" y="2553277"/>
                  </a:cubicBezTo>
                  <a:cubicBezTo>
                    <a:pt x="3682867" y="2478088"/>
                    <a:pt x="3684435" y="2401333"/>
                    <a:pt x="3678163" y="2326145"/>
                  </a:cubicBezTo>
                  <a:cubicBezTo>
                    <a:pt x="3678163" y="2288550"/>
                    <a:pt x="3668754" y="2279152"/>
                    <a:pt x="3662482" y="2269753"/>
                  </a:cubicBezTo>
                  <a:cubicBezTo>
                    <a:pt x="3654642" y="2260355"/>
                    <a:pt x="3648370" y="2252523"/>
                    <a:pt x="3646802" y="2214928"/>
                  </a:cubicBezTo>
                  <a:cubicBezTo>
                    <a:pt x="3642098" y="2177334"/>
                    <a:pt x="3638962" y="2141306"/>
                    <a:pt x="3632690" y="2103712"/>
                  </a:cubicBezTo>
                  <a:cubicBezTo>
                    <a:pt x="3620145" y="2142873"/>
                    <a:pt x="3598193" y="2109978"/>
                    <a:pt x="3591921" y="2073950"/>
                  </a:cubicBezTo>
                  <a:cubicBezTo>
                    <a:pt x="3555856" y="1914174"/>
                    <a:pt x="3491566" y="1754399"/>
                    <a:pt x="3410028" y="1608721"/>
                  </a:cubicBezTo>
                  <a:cubicBezTo>
                    <a:pt x="3370827" y="1535099"/>
                    <a:pt x="3326922" y="1466176"/>
                    <a:pt x="3281449" y="1401953"/>
                  </a:cubicBezTo>
                  <a:cubicBezTo>
                    <a:pt x="3259496" y="1369058"/>
                    <a:pt x="3234408" y="1339296"/>
                    <a:pt x="3212455" y="1306401"/>
                  </a:cubicBezTo>
                  <a:cubicBezTo>
                    <a:pt x="3188935" y="1278205"/>
                    <a:pt x="3166982" y="1246876"/>
                    <a:pt x="3143462" y="1218681"/>
                  </a:cubicBezTo>
                  <a:cubicBezTo>
                    <a:pt x="3071332" y="1137226"/>
                    <a:pt x="2992930" y="1058905"/>
                    <a:pt x="2865919" y="982150"/>
                  </a:cubicBezTo>
                  <a:cubicBezTo>
                    <a:pt x="2862783" y="989982"/>
                    <a:pt x="2862783" y="989982"/>
                    <a:pt x="2858079" y="996248"/>
                  </a:cubicBezTo>
                  <a:cubicBezTo>
                    <a:pt x="2865919" y="982150"/>
                    <a:pt x="2795357" y="960220"/>
                    <a:pt x="2765564" y="935157"/>
                  </a:cubicBezTo>
                  <a:cubicBezTo>
                    <a:pt x="2770269" y="927325"/>
                    <a:pt x="2770269" y="927325"/>
                    <a:pt x="2774973" y="919493"/>
                  </a:cubicBezTo>
                  <a:cubicBezTo>
                    <a:pt x="2776541" y="916360"/>
                    <a:pt x="2768700" y="910094"/>
                    <a:pt x="2757724" y="902262"/>
                  </a:cubicBezTo>
                  <a:cubicBezTo>
                    <a:pt x="2745180" y="894430"/>
                    <a:pt x="2727931" y="888164"/>
                    <a:pt x="2712251" y="880332"/>
                  </a:cubicBezTo>
                  <a:cubicBezTo>
                    <a:pt x="2715387" y="870934"/>
                    <a:pt x="2715387" y="870934"/>
                    <a:pt x="2718523" y="863102"/>
                  </a:cubicBezTo>
                  <a:cubicBezTo>
                    <a:pt x="2684026" y="850570"/>
                    <a:pt x="2649530" y="836472"/>
                    <a:pt x="2615033" y="820808"/>
                  </a:cubicBezTo>
                  <a:cubicBezTo>
                    <a:pt x="2578968" y="808277"/>
                    <a:pt x="2544471" y="794179"/>
                    <a:pt x="2505270" y="792612"/>
                  </a:cubicBezTo>
                  <a:cubicBezTo>
                    <a:pt x="2508406" y="784780"/>
                    <a:pt x="2508406" y="784780"/>
                    <a:pt x="2509974" y="775382"/>
                  </a:cubicBezTo>
                  <a:cubicBezTo>
                    <a:pt x="2491158" y="773815"/>
                    <a:pt x="2464501" y="764417"/>
                    <a:pt x="2437844" y="756585"/>
                  </a:cubicBezTo>
                  <a:cubicBezTo>
                    <a:pt x="2423732" y="751885"/>
                    <a:pt x="2409620" y="748752"/>
                    <a:pt x="2397075" y="747186"/>
                  </a:cubicBezTo>
                  <a:cubicBezTo>
                    <a:pt x="2384531" y="745620"/>
                    <a:pt x="2371987" y="745620"/>
                    <a:pt x="2361011" y="747186"/>
                  </a:cubicBezTo>
                  <a:cubicBezTo>
                    <a:pt x="2364147" y="739354"/>
                    <a:pt x="2364147" y="739354"/>
                    <a:pt x="2365715" y="729955"/>
                  </a:cubicBezTo>
                  <a:cubicBezTo>
                    <a:pt x="2364147" y="739354"/>
                    <a:pt x="2361011" y="747186"/>
                    <a:pt x="2324946" y="740920"/>
                  </a:cubicBezTo>
                  <a:cubicBezTo>
                    <a:pt x="2268496" y="731522"/>
                    <a:pt x="2230863" y="728389"/>
                    <a:pt x="2207343" y="728389"/>
                  </a:cubicBezTo>
                  <a:cubicBezTo>
                    <a:pt x="2183822" y="728389"/>
                    <a:pt x="2174414" y="729955"/>
                    <a:pt x="2174414" y="729955"/>
                  </a:cubicBezTo>
                  <a:cubicBezTo>
                    <a:pt x="2147757" y="726822"/>
                    <a:pt x="2111692" y="725256"/>
                    <a:pt x="2075628" y="722123"/>
                  </a:cubicBezTo>
                  <a:cubicBezTo>
                    <a:pt x="2037995" y="722123"/>
                    <a:pt x="2000362" y="718990"/>
                    <a:pt x="1964297" y="720557"/>
                  </a:cubicBezTo>
                  <a:cubicBezTo>
                    <a:pt x="1929800" y="718990"/>
                    <a:pt x="1898439" y="720557"/>
                    <a:pt x="1874919" y="720557"/>
                  </a:cubicBezTo>
                  <a:cubicBezTo>
                    <a:pt x="1851398" y="720557"/>
                    <a:pt x="1837286" y="720557"/>
                    <a:pt x="1837286" y="718990"/>
                  </a:cubicBezTo>
                  <a:cubicBezTo>
                    <a:pt x="1763588" y="737787"/>
                    <a:pt x="1721251" y="717424"/>
                    <a:pt x="1649121" y="744053"/>
                  </a:cubicBezTo>
                  <a:cubicBezTo>
                    <a:pt x="1642849" y="718990"/>
                    <a:pt x="1713411" y="673564"/>
                    <a:pt x="1631873" y="675130"/>
                  </a:cubicBezTo>
                  <a:cubicBezTo>
                    <a:pt x="1551903" y="679830"/>
                    <a:pt x="1415483" y="681396"/>
                    <a:pt x="1308857" y="687662"/>
                  </a:cubicBezTo>
                  <a:cubicBezTo>
                    <a:pt x="1202230" y="690795"/>
                    <a:pt x="1120692" y="689228"/>
                    <a:pt x="1175574" y="645368"/>
                  </a:cubicBezTo>
                  <a:cubicBezTo>
                    <a:pt x="1192822" y="629704"/>
                    <a:pt x="1252407" y="578012"/>
                    <a:pt x="1319833" y="532585"/>
                  </a:cubicBezTo>
                  <a:cubicBezTo>
                    <a:pt x="1352762" y="509089"/>
                    <a:pt x="1387259" y="488725"/>
                    <a:pt x="1415483" y="469928"/>
                  </a:cubicBezTo>
                  <a:cubicBezTo>
                    <a:pt x="1445276" y="452698"/>
                    <a:pt x="1467229" y="438600"/>
                    <a:pt x="1478205" y="430768"/>
                  </a:cubicBezTo>
                  <a:cubicBezTo>
                    <a:pt x="1498589" y="422936"/>
                    <a:pt x="1539358" y="394740"/>
                    <a:pt x="1573855" y="363411"/>
                  </a:cubicBezTo>
                  <a:cubicBezTo>
                    <a:pt x="1608352" y="332083"/>
                    <a:pt x="1639713" y="299188"/>
                    <a:pt x="1635009" y="281957"/>
                  </a:cubicBezTo>
                  <a:cubicBezTo>
                    <a:pt x="1683618" y="270992"/>
                    <a:pt x="1730659" y="264726"/>
                    <a:pt x="1730659" y="256894"/>
                  </a:cubicBezTo>
                  <a:cubicBezTo>
                    <a:pt x="1729091" y="247496"/>
                    <a:pt x="1711843" y="242796"/>
                    <a:pt x="1686754" y="241230"/>
                  </a:cubicBezTo>
                  <a:cubicBezTo>
                    <a:pt x="1661665" y="241230"/>
                    <a:pt x="1628737" y="244363"/>
                    <a:pt x="1591104" y="249062"/>
                  </a:cubicBezTo>
                  <a:cubicBezTo>
                    <a:pt x="1555039" y="253761"/>
                    <a:pt x="1514270" y="261593"/>
                    <a:pt x="1478205" y="269426"/>
                  </a:cubicBezTo>
                  <a:cubicBezTo>
                    <a:pt x="1442140" y="277258"/>
                    <a:pt x="1409211" y="286656"/>
                    <a:pt x="1384123" y="291356"/>
                  </a:cubicBezTo>
                  <a:cubicBezTo>
                    <a:pt x="1330809" y="289789"/>
                    <a:pt x="1366874" y="241230"/>
                    <a:pt x="1412347" y="208335"/>
                  </a:cubicBezTo>
                  <a:cubicBezTo>
                    <a:pt x="1412347" y="208335"/>
                    <a:pt x="1440572" y="172307"/>
                    <a:pt x="1498589" y="133146"/>
                  </a:cubicBezTo>
                  <a:cubicBezTo>
                    <a:pt x="1514270" y="122181"/>
                    <a:pt x="1529950" y="111216"/>
                    <a:pt x="1547199" y="101818"/>
                  </a:cubicBezTo>
                  <a:cubicBezTo>
                    <a:pt x="1566015" y="90853"/>
                    <a:pt x="1584832" y="81454"/>
                    <a:pt x="1606784" y="72056"/>
                  </a:cubicBezTo>
                  <a:cubicBezTo>
                    <a:pt x="1649121" y="51692"/>
                    <a:pt x="1697730" y="37594"/>
                    <a:pt x="1751044" y="28196"/>
                  </a:cubicBezTo>
                  <a:cubicBezTo>
                    <a:pt x="1857670" y="10965"/>
                    <a:pt x="1972137" y="0"/>
                    <a:pt x="2091308" y="0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25000"/>
                </a:schemeClr>
              </a:solidFill>
            </a:ln>
          </p:spPr>
          <p:txBody>
            <a:bodyPr vert="horz" wrap="square" lIns="156242" tIns="78121" rIns="156242" bIns="78121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3076"/>
            </a:p>
          </p:txBody>
        </p:sp>
      </p:grpSp>
      <p:sp>
        <p:nvSpPr>
          <p:cNvPr id="18" name="QuadreDeText 17">
            <a:extLst>
              <a:ext uri="{FF2B5EF4-FFF2-40B4-BE49-F238E27FC236}">
                <a16:creationId xmlns:a16="http://schemas.microsoft.com/office/drawing/2014/main" id="{A6EBB5D6-672B-7EF5-3EC1-17393825A443}"/>
              </a:ext>
            </a:extLst>
          </p:cNvPr>
          <p:cNvSpPr txBox="1"/>
          <p:nvPr/>
        </p:nvSpPr>
        <p:spPr>
          <a:xfrm>
            <a:off x="1184746" y="503856"/>
            <a:ext cx="76695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"/>
            <a:r>
              <a:rPr lang="ca-ES" sz="3200" b="1" dirty="0">
                <a:solidFill>
                  <a:srgbClr val="990033"/>
                </a:solidFill>
                <a:latin typeface="Arial"/>
                <a:cs typeface="Arial"/>
              </a:rPr>
              <a:t>Primer Pas: Contacteu amb nosaltres</a:t>
            </a:r>
            <a:endParaRPr lang="ca-ES" sz="32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tge 4" descr="Imatge que conté text, diagrama, mapa&#10;&#10;Descripció generada automàticament">
            <a:extLst>
              <a:ext uri="{FF2B5EF4-FFF2-40B4-BE49-F238E27FC236}">
                <a16:creationId xmlns:a16="http://schemas.microsoft.com/office/drawing/2014/main" id="{1A504538-0361-9D60-4F0E-9EE6D78821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412" y="1427241"/>
            <a:ext cx="2607558" cy="2663462"/>
          </a:xfrm>
          <a:prstGeom prst="rect">
            <a:avLst/>
          </a:prstGeom>
        </p:spPr>
      </p:pic>
      <p:pic>
        <p:nvPicPr>
          <p:cNvPr id="6" name="Imatge 5" descr="Imatge que conté dibuix, clipart, esbós, il·lustració&#10;&#10;Descripció generada automàticament">
            <a:extLst>
              <a:ext uri="{FF2B5EF4-FFF2-40B4-BE49-F238E27FC236}">
                <a16:creationId xmlns:a16="http://schemas.microsoft.com/office/drawing/2014/main" id="{1AD4AA96-5698-AFE6-D5BF-E9A94928EC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9722" y1="22778" x2="37778" y2="22037"/>
                        <a14:foregroundMark x1="37778" y1="22037" x2="44722" y2="25278"/>
                        <a14:foregroundMark x1="44722" y1="25278" x2="49352" y2="35278"/>
                        <a14:foregroundMark x1="49352" y1="35278" x2="46944" y2="45648"/>
                        <a14:foregroundMark x1="46944" y1="45648" x2="39074" y2="51759"/>
                        <a14:foregroundMark x1="39074" y1="51759" x2="29259" y2="52963"/>
                        <a14:foregroundMark x1="29259" y1="52963" x2="20185" y2="47685"/>
                        <a14:foregroundMark x1="20185" y1="47685" x2="15556" y2="36944"/>
                        <a14:foregroundMark x1="15556" y1="36944" x2="19167" y2="28889"/>
                        <a14:foregroundMark x1="19167" y1="28889" x2="30185" y2="22130"/>
                        <a14:foregroundMark x1="30185" y1="22130" x2="30185" y2="22130"/>
                        <a14:foregroundMark x1="26667" y1="27500" x2="26667" y2="27500"/>
                        <a14:foregroundMark x1="26667" y1="27500" x2="26667" y2="27500"/>
                        <a14:foregroundMark x1="26667" y1="27500" x2="26667" y2="27500"/>
                        <a14:foregroundMark x1="26296" y1="26019" x2="21111" y2="33796"/>
                        <a14:foregroundMark x1="21111" y1="33796" x2="20926" y2="43704"/>
                        <a14:foregroundMark x1="20926" y1="43704" x2="30741" y2="48148"/>
                        <a14:foregroundMark x1="30741" y1="48148" x2="39722" y2="48426"/>
                        <a14:foregroundMark x1="39722" y1="48426" x2="46296" y2="41111"/>
                        <a14:foregroundMark x1="46296" y1="41111" x2="46944" y2="31204"/>
                        <a14:foregroundMark x1="46944" y1="31204" x2="38796" y2="23148"/>
                        <a14:foregroundMark x1="38796" y1="23148" x2="27407" y2="22222"/>
                        <a14:foregroundMark x1="27407" y1="22222" x2="20278" y2="35926"/>
                        <a14:foregroundMark x1="20278" y1="35926" x2="20278" y2="36111"/>
                        <a14:foregroundMark x1="30926" y1="29907" x2="22037" y2="39074"/>
                        <a14:foregroundMark x1="22037" y1="39074" x2="34444" y2="43704"/>
                        <a14:foregroundMark x1="34444" y1="43704" x2="42130" y2="40833"/>
                        <a14:foregroundMark x1="42130" y1="40833" x2="43148" y2="31667"/>
                        <a14:foregroundMark x1="43148" y1="31667" x2="35463" y2="27963"/>
                        <a14:foregroundMark x1="35463" y1="27963" x2="26944" y2="28796"/>
                        <a14:foregroundMark x1="26944" y1="28796" x2="26019" y2="30741"/>
                        <a14:foregroundMark x1="32222" y1="33611" x2="35185" y2="41852"/>
                        <a14:foregroundMark x1="35185" y1="41852" x2="35093" y2="30093"/>
                        <a14:foregroundMark x1="35093" y1="30093" x2="30556" y2="27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48" t="17756" r="51978" b="49280"/>
          <a:stretch/>
        </p:blipFill>
        <p:spPr>
          <a:xfrm>
            <a:off x="2179890" y="3989958"/>
            <a:ext cx="1546157" cy="1706032"/>
          </a:xfrm>
          <a:prstGeom prst="rect">
            <a:avLst/>
          </a:prstGeom>
        </p:spPr>
      </p:pic>
      <p:pic>
        <p:nvPicPr>
          <p:cNvPr id="15" name="Imatge 14" descr="Imatge que conté text, vehicle, roda, captura de pantalla&#10;&#10;Descripció generada automàticament">
            <a:extLst>
              <a:ext uri="{FF2B5EF4-FFF2-40B4-BE49-F238E27FC236}">
                <a16:creationId xmlns:a16="http://schemas.microsoft.com/office/drawing/2014/main" id="{90EBE7AE-237A-45F8-E59A-44B5E00F6C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278" b="33519" l="34630" r="64815">
                        <a14:foregroundMark x1="34815" y1="24907" x2="35093" y2="32037"/>
                        <a14:foregroundMark x1="35093" y1="32037" x2="35648" y2="32685"/>
                        <a14:foregroundMark x1="34907" y1="32130" x2="35093" y2="33519"/>
                        <a14:foregroundMark x1="62963" y1="29167" x2="62963" y2="29167"/>
                        <a14:foregroundMark x1="62870" y1="29167" x2="62870" y2="29167"/>
                        <a14:foregroundMark x1="34630" y1="29444" x2="34630" y2="29444"/>
                        <a14:foregroundMark x1="34630" y1="29444" x2="34630" y2="29444"/>
                        <a14:foregroundMark x1="63426" y1="31389" x2="63426" y2="31389"/>
                        <a14:foregroundMark x1="63519" y1="31389" x2="63519" y2="31389"/>
                        <a14:foregroundMark x1="64815" y1="29074" x2="64815" y2="29074"/>
                        <a14:foregroundMark x1="64815" y1="29074" x2="64815" y2="29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988" t="24426" r="34809" b="65677"/>
          <a:stretch/>
        </p:blipFill>
        <p:spPr>
          <a:xfrm>
            <a:off x="2388392" y="5546754"/>
            <a:ext cx="1129154" cy="35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97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8F525C-2053-E056-F4D4-40D579D36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QuadreDeText 17">
            <a:extLst>
              <a:ext uri="{FF2B5EF4-FFF2-40B4-BE49-F238E27FC236}">
                <a16:creationId xmlns:a16="http://schemas.microsoft.com/office/drawing/2014/main" id="{5F790423-FB7E-2B1F-F76B-869BE8FE26DB}"/>
              </a:ext>
            </a:extLst>
          </p:cNvPr>
          <p:cNvSpPr txBox="1"/>
          <p:nvPr/>
        </p:nvSpPr>
        <p:spPr>
          <a:xfrm>
            <a:off x="1184746" y="503856"/>
            <a:ext cx="76695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"/>
            <a:r>
              <a:rPr lang="ca-ES" sz="3200" b="1" dirty="0">
                <a:solidFill>
                  <a:srgbClr val="990033"/>
                </a:solidFill>
                <a:latin typeface="Arial"/>
                <a:cs typeface="Arial"/>
              </a:rPr>
              <a:t>Primer Pas: Contacteu amb nosaltres</a:t>
            </a:r>
            <a:endParaRPr lang="ca-ES" sz="32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tge 7" descr="Imatge que conté cercle, dibuixos, text, art&#10;&#10;Pot ser que el contingut generat amb IA no sigui correcte.">
            <a:extLst>
              <a:ext uri="{FF2B5EF4-FFF2-40B4-BE49-F238E27FC236}">
                <a16:creationId xmlns:a16="http://schemas.microsoft.com/office/drawing/2014/main" id="{8978870C-D47B-C343-1A8F-94A28B0340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431" y="1305077"/>
            <a:ext cx="9349138" cy="424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67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C8C00-AB44-F79A-5AFA-6888C7A14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QuadreDeText 17">
            <a:extLst>
              <a:ext uri="{FF2B5EF4-FFF2-40B4-BE49-F238E27FC236}">
                <a16:creationId xmlns:a16="http://schemas.microsoft.com/office/drawing/2014/main" id="{4F2BB383-21F9-66C6-1FA1-D6BB885A3749}"/>
              </a:ext>
            </a:extLst>
          </p:cNvPr>
          <p:cNvSpPr txBox="1"/>
          <p:nvPr/>
        </p:nvSpPr>
        <p:spPr>
          <a:xfrm>
            <a:off x="1184746" y="503856"/>
            <a:ext cx="76695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"/>
            <a:r>
              <a:rPr lang="ca-ES" sz="3200" b="1">
                <a:solidFill>
                  <a:srgbClr val="990033"/>
                </a:solidFill>
                <a:latin typeface="Arial"/>
                <a:cs typeface="Arial"/>
              </a:rPr>
              <a:t>Primer Pas: Contacteu amb nosaltres</a:t>
            </a:r>
            <a:endParaRPr lang="ca-ES" sz="32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C658D584-A7D8-33DE-4CD2-816FFAECF2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330" y="1303692"/>
            <a:ext cx="9177340" cy="425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tge 6">
            <a:hlinkClick r:id="rId3"/>
            <a:extLst>
              <a:ext uri="{FF2B5EF4-FFF2-40B4-BE49-F238E27FC236}">
                <a16:creationId xmlns:a16="http://schemas.microsoft.com/office/drawing/2014/main" id="{D86B5740-5F93-C59C-F594-3A267304B2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051" y="1950818"/>
            <a:ext cx="3118154" cy="1720022"/>
          </a:xfrm>
          <a:prstGeom prst="rect">
            <a:avLst/>
          </a:prstGeom>
        </p:spPr>
      </p:pic>
      <p:pic>
        <p:nvPicPr>
          <p:cNvPr id="13" name="Imatge 12">
            <a:hlinkClick r:id="rId5"/>
            <a:extLst>
              <a:ext uri="{FF2B5EF4-FFF2-40B4-BE49-F238E27FC236}">
                <a16:creationId xmlns:a16="http://schemas.microsoft.com/office/drawing/2014/main" id="{CC2C8750-D0B3-B6E9-AE63-FDA194711F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2692" y="1950817"/>
            <a:ext cx="3266616" cy="1720022"/>
          </a:xfrm>
          <a:prstGeom prst="rect">
            <a:avLst/>
          </a:prstGeom>
        </p:spPr>
      </p:pic>
      <p:sp>
        <p:nvSpPr>
          <p:cNvPr id="14" name="QuadreDeText 13">
            <a:extLst>
              <a:ext uri="{FF2B5EF4-FFF2-40B4-BE49-F238E27FC236}">
                <a16:creationId xmlns:a16="http://schemas.microsoft.com/office/drawing/2014/main" id="{BC36BFC1-806C-2A2F-CE16-EC2BD2458F5D}"/>
              </a:ext>
            </a:extLst>
          </p:cNvPr>
          <p:cNvSpPr txBox="1"/>
          <p:nvPr/>
        </p:nvSpPr>
        <p:spPr>
          <a:xfrm>
            <a:off x="512084" y="241098"/>
            <a:ext cx="77845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"/>
            <a:r>
              <a:rPr lang="ca-ES" sz="32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serà per recursos</a:t>
            </a:r>
          </a:p>
        </p:txBody>
      </p:sp>
      <p:sp>
        <p:nvSpPr>
          <p:cNvPr id="15" name="QuadreDeText 14">
            <a:extLst>
              <a:ext uri="{FF2B5EF4-FFF2-40B4-BE49-F238E27FC236}">
                <a16:creationId xmlns:a16="http://schemas.microsoft.com/office/drawing/2014/main" id="{0D21D485-8986-4025-844C-CC88EEFBB738}"/>
              </a:ext>
            </a:extLst>
          </p:cNvPr>
          <p:cNvSpPr txBox="1"/>
          <p:nvPr/>
        </p:nvSpPr>
        <p:spPr>
          <a:xfrm>
            <a:off x="5003075" y="1120957"/>
            <a:ext cx="2185850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fontAlgn="b"/>
            <a:r>
              <a:rPr lang="ca-ES" sz="2800" dirty="0">
                <a:solidFill>
                  <a:srgbClr val="990033"/>
                </a:solidFill>
                <a:latin typeface="Arial"/>
                <a:cs typeface="Arial"/>
              </a:rPr>
              <a:t>Píndoles</a:t>
            </a:r>
          </a:p>
        </p:txBody>
      </p:sp>
      <p:pic>
        <p:nvPicPr>
          <p:cNvPr id="3" name="Imatge 2">
            <a:hlinkClick r:id="rId7"/>
            <a:extLst>
              <a:ext uri="{FF2B5EF4-FFF2-40B4-BE49-F238E27FC236}">
                <a16:creationId xmlns:a16="http://schemas.microsoft.com/office/drawing/2014/main" id="{BA21A07C-4C04-CD08-AA7A-BBB01524DA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89795" y="1950817"/>
            <a:ext cx="3329681" cy="1731578"/>
          </a:xfrm>
          <a:prstGeom prst="rect">
            <a:avLst/>
          </a:prstGeom>
        </p:spPr>
      </p:pic>
      <p:pic>
        <p:nvPicPr>
          <p:cNvPr id="6" name="Imatge 5">
            <a:hlinkClick r:id="rId9"/>
            <a:extLst>
              <a:ext uri="{FF2B5EF4-FFF2-40B4-BE49-F238E27FC236}">
                <a16:creationId xmlns:a16="http://schemas.microsoft.com/office/drawing/2014/main" id="{3303B746-43C9-7924-8F73-32BD19D2BBA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4051" y="4271423"/>
            <a:ext cx="3118154" cy="1625384"/>
          </a:xfrm>
          <a:prstGeom prst="rect">
            <a:avLst/>
          </a:prstGeom>
        </p:spPr>
      </p:pic>
      <p:pic>
        <p:nvPicPr>
          <p:cNvPr id="9" name="Imatge 8">
            <a:extLst>
              <a:ext uri="{FF2B5EF4-FFF2-40B4-BE49-F238E27FC236}">
                <a16:creationId xmlns:a16="http://schemas.microsoft.com/office/drawing/2014/main" id="{C024B347-7E78-D65F-80B9-2962DC93D4E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34968" y="4275271"/>
            <a:ext cx="3194340" cy="1630119"/>
          </a:xfrm>
          <a:prstGeom prst="rect">
            <a:avLst/>
          </a:prstGeom>
        </p:spPr>
      </p:pic>
      <p:pic>
        <p:nvPicPr>
          <p:cNvPr id="11" name="Imatge 10">
            <a:extLst>
              <a:ext uri="{FF2B5EF4-FFF2-40B4-BE49-F238E27FC236}">
                <a16:creationId xmlns:a16="http://schemas.microsoft.com/office/drawing/2014/main" id="{D6D0E299-1230-0B35-E5F0-3FEC2A99CDE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96647" y="4271423"/>
            <a:ext cx="3118154" cy="163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52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>
            <a:extLst>
              <a:ext uri="{FF2B5EF4-FFF2-40B4-BE49-F238E27FC236}">
                <a16:creationId xmlns:a16="http://schemas.microsoft.com/office/drawing/2014/main" id="{55AAC664-7982-A34E-8184-38EF1B35E5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71" r="1151" b="3670"/>
          <a:stretch/>
        </p:blipFill>
        <p:spPr>
          <a:xfrm>
            <a:off x="2467715" y="2188850"/>
            <a:ext cx="7256570" cy="2312329"/>
          </a:xfrm>
          <a:prstGeom prst="rect">
            <a:avLst/>
          </a:prstGeom>
        </p:spPr>
      </p:pic>
      <p:sp>
        <p:nvSpPr>
          <p:cNvPr id="2" name="QuadreDeText 1">
            <a:extLst>
              <a:ext uri="{FF2B5EF4-FFF2-40B4-BE49-F238E27FC236}">
                <a16:creationId xmlns:a16="http://schemas.microsoft.com/office/drawing/2014/main" id="{FBC8B51A-F10F-1C22-1732-AC8DE51B19A3}"/>
              </a:ext>
            </a:extLst>
          </p:cNvPr>
          <p:cNvSpPr txBox="1"/>
          <p:nvPr/>
        </p:nvSpPr>
        <p:spPr>
          <a:xfrm>
            <a:off x="512084" y="241098"/>
            <a:ext cx="44167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"/>
            <a:r>
              <a:rPr lang="ca-ES" sz="32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serà per recursos</a:t>
            </a:r>
          </a:p>
        </p:txBody>
      </p:sp>
      <p:sp>
        <p:nvSpPr>
          <p:cNvPr id="3" name="QuadreDeText 2">
            <a:extLst>
              <a:ext uri="{FF2B5EF4-FFF2-40B4-BE49-F238E27FC236}">
                <a16:creationId xmlns:a16="http://schemas.microsoft.com/office/drawing/2014/main" id="{7B568AB6-2B73-1BEB-3C09-A8C8F2F3E3CA}"/>
              </a:ext>
            </a:extLst>
          </p:cNvPr>
          <p:cNvSpPr txBox="1"/>
          <p:nvPr/>
        </p:nvSpPr>
        <p:spPr>
          <a:xfrm>
            <a:off x="5003075" y="1120957"/>
            <a:ext cx="2891988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fontAlgn="b"/>
            <a:r>
              <a:rPr lang="ca-ES" sz="2800" dirty="0">
                <a:solidFill>
                  <a:srgbClr val="990033"/>
                </a:solidFill>
                <a:latin typeface="Arial"/>
                <a:cs typeface="Arial"/>
              </a:rPr>
              <a:t>Comunitat virtual</a:t>
            </a:r>
          </a:p>
        </p:txBody>
      </p:sp>
    </p:spTree>
    <p:extLst>
      <p:ext uri="{BB962C8B-B14F-4D97-AF65-F5344CB8AC3E}">
        <p14:creationId xmlns:p14="http://schemas.microsoft.com/office/powerpoint/2010/main" val="727781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76150-3D82-19B2-F608-F99D445B9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QuadreDeText 14">
            <a:extLst>
              <a:ext uri="{FF2B5EF4-FFF2-40B4-BE49-F238E27FC236}">
                <a16:creationId xmlns:a16="http://schemas.microsoft.com/office/drawing/2014/main" id="{D6C23E05-8DF5-CFEC-B182-4980E8ADE6A2}"/>
              </a:ext>
            </a:extLst>
          </p:cNvPr>
          <p:cNvSpPr txBox="1"/>
          <p:nvPr/>
        </p:nvSpPr>
        <p:spPr>
          <a:xfrm>
            <a:off x="1535124" y="1898328"/>
            <a:ext cx="9591584" cy="20621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fontAlgn="b"/>
            <a:r>
              <a:rPr lang="ca-ES" sz="3200" dirty="0">
                <a:latin typeface="Arial"/>
                <a:cs typeface="Arial"/>
              </a:rPr>
              <a:t>N</a:t>
            </a:r>
            <a:r>
              <a:rPr lang="es-ES" sz="3200" dirty="0" err="1">
                <a:latin typeface="Arial"/>
                <a:cs typeface="Arial"/>
              </a:rPr>
              <a:t>omés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treballant</a:t>
            </a:r>
            <a:r>
              <a:rPr lang="es-ES" sz="3200" dirty="0">
                <a:latin typeface="Arial"/>
                <a:cs typeface="Arial"/>
              </a:rPr>
              <a:t> en </a:t>
            </a:r>
            <a:r>
              <a:rPr lang="es-ES" sz="3200" dirty="0" err="1">
                <a:latin typeface="Arial"/>
                <a:cs typeface="Arial"/>
              </a:rPr>
              <a:t>equip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podem</a:t>
            </a:r>
            <a:r>
              <a:rPr lang="es-ES" sz="3200" dirty="0">
                <a:latin typeface="Arial"/>
                <a:cs typeface="Arial"/>
              </a:rPr>
              <a:t> </a:t>
            </a:r>
          </a:p>
          <a:p>
            <a:pPr algn="ctr" fontAlgn="b"/>
            <a:r>
              <a:rPr lang="es-ES" sz="3200" dirty="0" err="1">
                <a:latin typeface="Arial"/>
                <a:cs typeface="Arial"/>
              </a:rPr>
              <a:t>oferir</a:t>
            </a:r>
            <a:r>
              <a:rPr lang="es-ES" sz="3200" dirty="0">
                <a:latin typeface="Arial"/>
                <a:cs typeface="Arial"/>
              </a:rPr>
              <a:t> la </a:t>
            </a:r>
            <a:r>
              <a:rPr lang="es-ES" sz="3200" dirty="0" err="1">
                <a:latin typeface="Arial"/>
                <a:cs typeface="Arial"/>
              </a:rPr>
              <a:t>millor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dirty="0" err="1">
                <a:latin typeface="Arial"/>
                <a:cs typeface="Arial"/>
              </a:rPr>
              <a:t>experiència</a:t>
            </a:r>
            <a:r>
              <a:rPr lang="es-ES" sz="3200" dirty="0">
                <a:latin typeface="Arial"/>
                <a:cs typeface="Arial"/>
              </a:rPr>
              <a:t>!</a:t>
            </a:r>
          </a:p>
          <a:p>
            <a:pPr algn="ctr" fontAlgn="b"/>
            <a:endParaRPr lang="es-ES" sz="3200" b="1" dirty="0">
              <a:solidFill>
                <a:srgbClr val="990033"/>
              </a:solidFill>
              <a:latin typeface="Arial"/>
              <a:cs typeface="Arial"/>
            </a:endParaRPr>
          </a:p>
          <a:p>
            <a:pPr algn="ctr" fontAlgn="b"/>
            <a:r>
              <a:rPr lang="es-ES" sz="3200" b="1" dirty="0" err="1">
                <a:solidFill>
                  <a:srgbClr val="990033"/>
                </a:solidFill>
                <a:latin typeface="Arial"/>
                <a:cs typeface="Arial"/>
              </a:rPr>
              <a:t>Gràcies</a:t>
            </a:r>
            <a:r>
              <a:rPr lang="es-ES" sz="3200" b="1" dirty="0">
                <a:solidFill>
                  <a:srgbClr val="990033"/>
                </a:solidFill>
                <a:latin typeface="Arial"/>
                <a:cs typeface="Arial"/>
              </a:rPr>
              <a:t>!</a:t>
            </a:r>
            <a:endParaRPr lang="ca-ES" sz="3200" b="1" dirty="0">
              <a:solidFill>
                <a:srgbClr val="990033"/>
              </a:solidFill>
              <a:latin typeface="Arial"/>
              <a:cs typeface="Arial"/>
            </a:endParaRPr>
          </a:p>
        </p:txBody>
      </p:sp>
      <p:sp>
        <p:nvSpPr>
          <p:cNvPr id="3" name="QuadreDeText 2">
            <a:extLst>
              <a:ext uri="{FF2B5EF4-FFF2-40B4-BE49-F238E27FC236}">
                <a16:creationId xmlns:a16="http://schemas.microsoft.com/office/drawing/2014/main" id="{0E9DE612-5A69-6502-25C5-244F77BBD7FD}"/>
              </a:ext>
            </a:extLst>
          </p:cNvPr>
          <p:cNvSpPr txBox="1"/>
          <p:nvPr/>
        </p:nvSpPr>
        <p:spPr>
          <a:xfrm>
            <a:off x="512084" y="241098"/>
            <a:ext cx="77845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"/>
            <a:r>
              <a:rPr lang="ca-ES" sz="32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recordeu que...</a:t>
            </a:r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E80BFBB5-CC20-5D8A-6D7A-90446B65B414}"/>
              </a:ext>
            </a:extLst>
          </p:cNvPr>
          <p:cNvSpPr txBox="1"/>
          <p:nvPr/>
        </p:nvSpPr>
        <p:spPr>
          <a:xfrm>
            <a:off x="5119736" y="4959672"/>
            <a:ext cx="60975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"/>
            <a:r>
              <a:rPr lang="ca-ES" sz="16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Música: </a:t>
            </a:r>
            <a:r>
              <a:rPr lang="ca-ES" sz="16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Junts som invencibles-Lax’n’Busto</a:t>
            </a:r>
            <a:endParaRPr lang="ca-ES" sz="1600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tge 6" descr="Imatge que conté text, captura de pantalla, Font, logotip&#10;&#10;Descripció generada automàticament">
            <a:extLst>
              <a:ext uri="{FF2B5EF4-FFF2-40B4-BE49-F238E27FC236}">
                <a16:creationId xmlns:a16="http://schemas.microsoft.com/office/drawing/2014/main" id="{EBAD0AFD-E735-3D5E-DC09-42C17B45C8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b="27617"/>
          <a:stretch/>
        </p:blipFill>
        <p:spPr>
          <a:xfrm>
            <a:off x="4984437" y="5419429"/>
            <a:ext cx="2692959" cy="197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9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adreDeText 6">
            <a:extLst>
              <a:ext uri="{FF2B5EF4-FFF2-40B4-BE49-F238E27FC236}">
                <a16:creationId xmlns:a16="http://schemas.microsoft.com/office/drawing/2014/main" id="{C213BB9C-66E6-7CA8-5CBA-430120289BF8}"/>
              </a:ext>
            </a:extLst>
          </p:cNvPr>
          <p:cNvSpPr txBox="1"/>
          <p:nvPr/>
        </p:nvSpPr>
        <p:spPr>
          <a:xfrm>
            <a:off x="1184746" y="503856"/>
            <a:ext cx="12956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"/>
            <a:r>
              <a:rPr lang="ca-ES" sz="32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Hola!</a:t>
            </a:r>
          </a:p>
        </p:txBody>
      </p:sp>
      <p:sp>
        <p:nvSpPr>
          <p:cNvPr id="8" name="Rectángulo 2">
            <a:extLst>
              <a:ext uri="{FF2B5EF4-FFF2-40B4-BE49-F238E27FC236}">
                <a16:creationId xmlns:a16="http://schemas.microsoft.com/office/drawing/2014/main" id="{D36B0D42-B1CD-B87B-6C9A-D677C2A0C2A9}"/>
              </a:ext>
            </a:extLst>
          </p:cNvPr>
          <p:cNvSpPr/>
          <p:nvPr/>
        </p:nvSpPr>
        <p:spPr>
          <a:xfrm>
            <a:off x="1832593" y="1890548"/>
            <a:ext cx="476257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dirty="0">
                <a:latin typeface="Arial"/>
                <a:cs typeface="Arial"/>
              </a:rPr>
              <a:t>L’equip SeTDIBA ara funciona per caravanes territorials!</a:t>
            </a:r>
          </a:p>
          <a:p>
            <a:br>
              <a:rPr lang="ca-ES" sz="2400" dirty="0">
                <a:latin typeface="Arial"/>
                <a:cs typeface="Arial"/>
              </a:rPr>
            </a:br>
            <a:r>
              <a:rPr lang="ca-ES" sz="2400" dirty="0">
                <a:latin typeface="Arial"/>
                <a:cs typeface="Arial"/>
              </a:rPr>
              <a:t>Ens organitzem de forma diferent </a:t>
            </a:r>
          </a:p>
          <a:p>
            <a:r>
              <a:rPr lang="ca-ES" sz="2400" dirty="0">
                <a:latin typeface="Arial"/>
                <a:cs typeface="Arial"/>
              </a:rPr>
              <a:t>per donar-vos millor servei.</a:t>
            </a:r>
          </a:p>
          <a:p>
            <a:endParaRPr lang="ca-ES" sz="2400" dirty="0">
              <a:latin typeface="Arial"/>
              <a:cs typeface="Arial"/>
            </a:endParaRPr>
          </a:p>
          <a:p>
            <a:r>
              <a:rPr lang="ca-ES" sz="2400" dirty="0">
                <a:latin typeface="Arial"/>
                <a:cs typeface="Arial"/>
              </a:rPr>
              <a:t>Us acompanyarem per  donar serveis </a:t>
            </a:r>
            <a:r>
              <a:rPr lang="ca-ES" sz="2400" b="1" dirty="0">
                <a:latin typeface="Arial"/>
                <a:cs typeface="Arial"/>
              </a:rPr>
              <a:t>propers i personalitzats </a:t>
            </a:r>
            <a:r>
              <a:rPr lang="ca-ES" sz="2400" dirty="0">
                <a:latin typeface="Arial"/>
                <a:cs typeface="Arial"/>
              </a:rPr>
              <a:t>al vostre ens.</a:t>
            </a:r>
            <a:endParaRPr lang="ca-ES" sz="1400" dirty="0"/>
          </a:p>
        </p:txBody>
      </p:sp>
      <p:pic>
        <p:nvPicPr>
          <p:cNvPr id="3" name="Imatge 2" descr="Imatge que conté esbós, Art lineal, blanc, dibuixos de línies&#10;&#10;Pot ser que el contingut generat amb IA no sigui correcte.">
            <a:extLst>
              <a:ext uri="{FF2B5EF4-FFF2-40B4-BE49-F238E27FC236}">
                <a16:creationId xmlns:a16="http://schemas.microsoft.com/office/drawing/2014/main" id="{003281B9-E212-352E-1F4A-0F19EF26D5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717" y="2465979"/>
            <a:ext cx="3385582" cy="3529649"/>
          </a:xfrm>
          <a:prstGeom prst="rect">
            <a:avLst/>
          </a:prstGeom>
        </p:spPr>
      </p:pic>
      <p:pic>
        <p:nvPicPr>
          <p:cNvPr id="4" name="Imatge 3" descr="Imatge que conté esbós, dibuix, vehicle, clipart&#10;&#10;Descripció generada automàticament">
            <a:extLst>
              <a:ext uri="{FF2B5EF4-FFF2-40B4-BE49-F238E27FC236}">
                <a16:creationId xmlns:a16="http://schemas.microsoft.com/office/drawing/2014/main" id="{3D1F9158-BF15-2517-1D18-84DC5C7A82E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585" y="949483"/>
            <a:ext cx="2367798" cy="127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2">
            <a:extLst>
              <a:ext uri="{FF2B5EF4-FFF2-40B4-BE49-F238E27FC236}">
                <a16:creationId xmlns:a16="http://schemas.microsoft.com/office/drawing/2014/main" id="{C43C9A0A-9B6D-E68D-0EE7-861536493B22}"/>
              </a:ext>
            </a:extLst>
          </p:cNvPr>
          <p:cNvSpPr/>
          <p:nvPr/>
        </p:nvSpPr>
        <p:spPr>
          <a:xfrm>
            <a:off x="6891970" y="1496784"/>
            <a:ext cx="430362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900" dirty="0">
                <a:latin typeface="Arial"/>
                <a:cs typeface="Arial"/>
              </a:rPr>
              <a:t>Millorem la comunicació. Canals de comunicació directes. A més, el butlletí el rebrà tothom que treballi amb metodologia i eines SeTDIBA.</a:t>
            </a:r>
            <a:endParaRPr lang="ca-ES" sz="1900" dirty="0"/>
          </a:p>
        </p:txBody>
      </p:sp>
      <p:sp>
        <p:nvSpPr>
          <p:cNvPr id="9" name="Rectángulo 2">
            <a:extLst>
              <a:ext uri="{FF2B5EF4-FFF2-40B4-BE49-F238E27FC236}">
                <a16:creationId xmlns:a16="http://schemas.microsoft.com/office/drawing/2014/main" id="{69A07B01-551C-B2B2-B827-11ECA7F6D573}"/>
              </a:ext>
            </a:extLst>
          </p:cNvPr>
          <p:cNvSpPr/>
          <p:nvPr/>
        </p:nvSpPr>
        <p:spPr>
          <a:xfrm>
            <a:off x="1568704" y="2829105"/>
            <a:ext cx="367103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900" dirty="0">
                <a:latin typeface="Arial"/>
                <a:cs typeface="Arial"/>
              </a:rPr>
              <a:t>Despleguem campanyes per millorar la gestió digital i millora de serveis. </a:t>
            </a:r>
          </a:p>
          <a:p>
            <a:pPr algn="ctr"/>
            <a:endParaRPr lang="ca-ES" sz="1900" dirty="0"/>
          </a:p>
        </p:txBody>
      </p:sp>
      <p:sp>
        <p:nvSpPr>
          <p:cNvPr id="10" name="Rectángulo 2">
            <a:extLst>
              <a:ext uri="{FF2B5EF4-FFF2-40B4-BE49-F238E27FC236}">
                <a16:creationId xmlns:a16="http://schemas.microsoft.com/office/drawing/2014/main" id="{244841C2-C3A4-CB59-14D7-AC5976A0596D}"/>
              </a:ext>
            </a:extLst>
          </p:cNvPr>
          <p:cNvSpPr/>
          <p:nvPr/>
        </p:nvSpPr>
        <p:spPr>
          <a:xfrm>
            <a:off x="5699691" y="4657474"/>
            <a:ext cx="400141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900" dirty="0">
                <a:latin typeface="Arial"/>
                <a:cs typeface="Arial"/>
              </a:rPr>
              <a:t>Ens tindreu al costat. Serem més a prop al territori i més coordinats amb els consells comarcals per donar-vos suport en tot allò que necessiteu.</a:t>
            </a:r>
          </a:p>
          <a:p>
            <a:pPr algn="ctr"/>
            <a:endParaRPr lang="ca-ES" sz="1900" dirty="0"/>
          </a:p>
        </p:txBody>
      </p:sp>
      <p:sp>
        <p:nvSpPr>
          <p:cNvPr id="2" name="Triangle isòsceles 1">
            <a:extLst>
              <a:ext uri="{FF2B5EF4-FFF2-40B4-BE49-F238E27FC236}">
                <a16:creationId xmlns:a16="http://schemas.microsoft.com/office/drawing/2014/main" id="{960A9B5D-E59E-CF03-1776-E44B37EB5E73}"/>
              </a:ext>
            </a:extLst>
          </p:cNvPr>
          <p:cNvSpPr/>
          <p:nvPr/>
        </p:nvSpPr>
        <p:spPr>
          <a:xfrm rot="16906994">
            <a:off x="4736957" y="2162746"/>
            <a:ext cx="2127984" cy="1785104"/>
          </a:xfrm>
          <a:prstGeom prst="triangle">
            <a:avLst>
              <a:gd name="adj" fmla="val 49770"/>
            </a:avLst>
          </a:prstGeom>
          <a:solidFill>
            <a:srgbClr val="9D2235"/>
          </a:solidFill>
          <a:ln>
            <a:noFill/>
          </a:ln>
          <a:scene3d>
            <a:camera prst="perspectiveHeroicExtremeRightFacing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9D2235"/>
              </a:solidFill>
            </a:endParaRPr>
          </a:p>
        </p:txBody>
      </p:sp>
      <p:sp>
        <p:nvSpPr>
          <p:cNvPr id="3" name="QuadreDeText 2">
            <a:extLst>
              <a:ext uri="{FF2B5EF4-FFF2-40B4-BE49-F238E27FC236}">
                <a16:creationId xmlns:a16="http://schemas.microsoft.com/office/drawing/2014/main" id="{E76C64E0-01CD-D529-86FA-200186180ED9}"/>
              </a:ext>
            </a:extLst>
          </p:cNvPr>
          <p:cNvSpPr txBox="1"/>
          <p:nvPr/>
        </p:nvSpPr>
        <p:spPr>
          <a:xfrm>
            <a:off x="6891970" y="1088631"/>
            <a:ext cx="197839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"/>
            <a:r>
              <a:rPr lang="ca-ES" sz="2200" b="1" dirty="0">
                <a:solidFill>
                  <a:srgbClr val="9D2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Comunicació</a:t>
            </a:r>
          </a:p>
        </p:txBody>
      </p:sp>
      <p:sp>
        <p:nvSpPr>
          <p:cNvPr id="4" name="QuadreDeText 3">
            <a:extLst>
              <a:ext uri="{FF2B5EF4-FFF2-40B4-BE49-F238E27FC236}">
                <a16:creationId xmlns:a16="http://schemas.microsoft.com/office/drawing/2014/main" id="{7901D2EE-80D5-8A02-437B-7F4933EBA744}"/>
              </a:ext>
            </a:extLst>
          </p:cNvPr>
          <p:cNvSpPr txBox="1"/>
          <p:nvPr/>
        </p:nvSpPr>
        <p:spPr>
          <a:xfrm>
            <a:off x="1184746" y="503856"/>
            <a:ext cx="36710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"/>
            <a:r>
              <a:rPr lang="ca-ES" sz="32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ho notareu?</a:t>
            </a:r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252CCAA2-ED99-A66E-33D5-D6C7E7D48B05}"/>
              </a:ext>
            </a:extLst>
          </p:cNvPr>
          <p:cNvSpPr txBox="1"/>
          <p:nvPr/>
        </p:nvSpPr>
        <p:spPr>
          <a:xfrm>
            <a:off x="1568704" y="2464457"/>
            <a:ext cx="157396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"/>
            <a:r>
              <a:rPr lang="ca-ES" sz="2200" b="1" dirty="0">
                <a:solidFill>
                  <a:srgbClr val="9D2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Proximitat</a:t>
            </a:r>
          </a:p>
        </p:txBody>
      </p:sp>
      <p:sp>
        <p:nvSpPr>
          <p:cNvPr id="6" name="QuadreDeText 5">
            <a:extLst>
              <a:ext uri="{FF2B5EF4-FFF2-40B4-BE49-F238E27FC236}">
                <a16:creationId xmlns:a16="http://schemas.microsoft.com/office/drawing/2014/main" id="{7064A827-45C6-A801-E209-6C83625753A2}"/>
              </a:ext>
            </a:extLst>
          </p:cNvPr>
          <p:cNvSpPr txBox="1"/>
          <p:nvPr/>
        </p:nvSpPr>
        <p:spPr>
          <a:xfrm>
            <a:off x="5699691" y="4279137"/>
            <a:ext cx="238455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"/>
            <a:r>
              <a:rPr lang="ca-ES" sz="2200" b="1" dirty="0">
                <a:solidFill>
                  <a:srgbClr val="9D2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Personalització</a:t>
            </a:r>
          </a:p>
        </p:txBody>
      </p:sp>
      <p:sp>
        <p:nvSpPr>
          <p:cNvPr id="7" name="Triangle isòsceles 6">
            <a:extLst>
              <a:ext uri="{FF2B5EF4-FFF2-40B4-BE49-F238E27FC236}">
                <a16:creationId xmlns:a16="http://schemas.microsoft.com/office/drawing/2014/main" id="{7B9AFB62-C546-0C50-C931-8BF60FBF1B4A}"/>
              </a:ext>
            </a:extLst>
          </p:cNvPr>
          <p:cNvSpPr/>
          <p:nvPr/>
        </p:nvSpPr>
        <p:spPr>
          <a:xfrm rot="11482320">
            <a:off x="9827633" y="3253572"/>
            <a:ext cx="923970" cy="1977748"/>
          </a:xfrm>
          <a:prstGeom prst="triangle">
            <a:avLst>
              <a:gd name="adj" fmla="val 49770"/>
            </a:avLst>
          </a:prstGeom>
          <a:solidFill>
            <a:srgbClr val="4D868C"/>
          </a:solidFill>
          <a:ln>
            <a:noFill/>
          </a:ln>
          <a:scene3d>
            <a:camera prst="perspectiveHeroicExtremeRightFacing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9D2235"/>
              </a:solidFill>
            </a:endParaRPr>
          </a:p>
        </p:txBody>
      </p:sp>
      <p:sp>
        <p:nvSpPr>
          <p:cNvPr id="11" name="Triangle isòsceles 10">
            <a:extLst>
              <a:ext uri="{FF2B5EF4-FFF2-40B4-BE49-F238E27FC236}">
                <a16:creationId xmlns:a16="http://schemas.microsoft.com/office/drawing/2014/main" id="{F3502DF0-037F-BC7A-26E1-6F0867A1099A}"/>
              </a:ext>
            </a:extLst>
          </p:cNvPr>
          <p:cNvSpPr/>
          <p:nvPr/>
        </p:nvSpPr>
        <p:spPr>
          <a:xfrm rot="6737816">
            <a:off x="2386154" y="4487759"/>
            <a:ext cx="1268212" cy="1774537"/>
          </a:xfrm>
          <a:prstGeom prst="triangle">
            <a:avLst>
              <a:gd name="adj" fmla="val 49770"/>
            </a:avLst>
          </a:prstGeom>
          <a:solidFill>
            <a:srgbClr val="FFFFFF"/>
          </a:solidFill>
          <a:ln>
            <a:noFill/>
          </a:ln>
          <a:scene3d>
            <a:camera prst="perspectiveHeroicExtremeRightFacing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9D22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97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tge 18" descr="Imatge que conté text, diagrama, mapa&#10;&#10;Descripció generada automàticament">
            <a:extLst>
              <a:ext uri="{FF2B5EF4-FFF2-40B4-BE49-F238E27FC236}">
                <a16:creationId xmlns:a16="http://schemas.microsoft.com/office/drawing/2014/main" id="{BF5861A6-86B5-3201-61B4-2BF21D4490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1" y="1705287"/>
            <a:ext cx="2325914" cy="2325914"/>
          </a:xfrm>
          <a:prstGeom prst="rect">
            <a:avLst/>
          </a:prstGeom>
        </p:spPr>
      </p:pic>
      <p:pic>
        <p:nvPicPr>
          <p:cNvPr id="17" name="Imatge 16" descr="Imatge que conté text, diagrama, mapa&#10;&#10;Descripció generada automàticament">
            <a:extLst>
              <a:ext uri="{FF2B5EF4-FFF2-40B4-BE49-F238E27FC236}">
                <a16:creationId xmlns:a16="http://schemas.microsoft.com/office/drawing/2014/main" id="{044630F4-C05D-79BE-11E3-F4F09F90BF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580" y="1705287"/>
            <a:ext cx="2277094" cy="2325913"/>
          </a:xfrm>
          <a:prstGeom prst="rect">
            <a:avLst/>
          </a:prstGeom>
        </p:spPr>
      </p:pic>
      <p:pic>
        <p:nvPicPr>
          <p:cNvPr id="11" name="Imatge 10" descr="Imatge que conté diagrama, mapa, Art lineal, esbós&#10;&#10;Descripció generada automàticament">
            <a:extLst>
              <a:ext uri="{FF2B5EF4-FFF2-40B4-BE49-F238E27FC236}">
                <a16:creationId xmlns:a16="http://schemas.microsoft.com/office/drawing/2014/main" id="{A1ADBC0E-AE7F-F024-2598-1107FFC62B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64" y="1705287"/>
            <a:ext cx="2646729" cy="2325913"/>
          </a:xfrm>
          <a:prstGeom prst="rect">
            <a:avLst/>
          </a:prstGeom>
        </p:spPr>
      </p:pic>
      <p:pic>
        <p:nvPicPr>
          <p:cNvPr id="4" name="Imatge 3" descr="Imatge que conté dibuix, clipart, esbós, il·lustració&#10;&#10;Descripció generada automàticament">
            <a:extLst>
              <a:ext uri="{FF2B5EF4-FFF2-40B4-BE49-F238E27FC236}">
                <a16:creationId xmlns:a16="http://schemas.microsoft.com/office/drawing/2014/main" id="{EAAD5F64-4CF1-E574-E770-A48D514893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2685" y1="54167" x2="33426" y2="61944"/>
                        <a14:foregroundMark x1="33426" y1="61944" x2="31667" y2="73704"/>
                        <a14:foregroundMark x1="31667" y1="73704" x2="41667" y2="84815"/>
                        <a14:foregroundMark x1="41667" y1="84815" x2="54630" y2="86852"/>
                        <a14:foregroundMark x1="54630" y1="86852" x2="61667" y2="80556"/>
                        <a14:foregroundMark x1="61667" y1="80556" x2="64352" y2="71667"/>
                        <a14:foregroundMark x1="64352" y1="71667" x2="61759" y2="57870"/>
                        <a14:foregroundMark x1="61759" y1="57870" x2="53704" y2="50741"/>
                        <a14:foregroundMark x1="53704" y1="50741" x2="41574" y2="55278"/>
                        <a14:backgroundMark x1="63148" y1="50463" x2="68333" y2="49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99" t="49554" r="32589" b="17301"/>
          <a:stretch/>
        </p:blipFill>
        <p:spPr>
          <a:xfrm>
            <a:off x="1602839" y="4104644"/>
            <a:ext cx="1688176" cy="1664723"/>
          </a:xfrm>
          <a:prstGeom prst="rect">
            <a:avLst/>
          </a:prstGeom>
        </p:spPr>
      </p:pic>
      <p:pic>
        <p:nvPicPr>
          <p:cNvPr id="18" name="Imatge 17" descr="Imatge que conté text, vehicle, Vehicle terrestre, roda&#10;&#10;Descripció generada automàticament">
            <a:extLst>
              <a:ext uri="{FF2B5EF4-FFF2-40B4-BE49-F238E27FC236}">
                <a16:creationId xmlns:a16="http://schemas.microsoft.com/office/drawing/2014/main" id="{D8B831FF-D5F7-9E71-CF86-31257FD89D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519" b="33519" l="34815" r="64352">
                        <a14:foregroundMark x1="34537" y1="24815" x2="34074" y2="33704"/>
                        <a14:foregroundMark x1="34074" y1="33704" x2="54722" y2="34259"/>
                        <a14:foregroundMark x1="54722" y1="34259" x2="63056" y2="33981"/>
                        <a14:foregroundMark x1="63056" y1="33981" x2="64907" y2="25833"/>
                        <a14:foregroundMark x1="64907" y1="25833" x2="40833" y2="23519"/>
                        <a14:foregroundMark x1="40833" y1="23519" x2="34815" y2="24630"/>
                        <a14:foregroundMark x1="38148" y1="25093" x2="38704" y2="33148"/>
                        <a14:foregroundMark x1="38704" y1="33148" x2="44352" y2="26852"/>
                        <a14:foregroundMark x1="44352" y1="26852" x2="37037" y2="26204"/>
                        <a14:foregroundMark x1="37778" y1="26574" x2="38056" y2="25648"/>
                        <a14:foregroundMark x1="49815" y1="25741" x2="55000" y2="30648"/>
                        <a14:foregroundMark x1="55000" y1="30648" x2="49815" y2="26019"/>
                        <a14:foregroundMark x1="62222" y1="26574" x2="62222" y2="26574"/>
                        <a14:foregroundMark x1="62222" y1="26574" x2="62222" y2="26574"/>
                        <a14:foregroundMark x1="62222" y1="26574" x2="62222" y2="26574"/>
                        <a14:foregroundMark x1="62222" y1="27037" x2="62222" y2="27037"/>
                        <a14:foregroundMark x1="62222" y1="27130" x2="62222" y2="27130"/>
                        <a14:foregroundMark x1="62222" y1="27593" x2="62222" y2="27593"/>
                        <a14:foregroundMark x1="62222" y1="27870" x2="62222" y2="27870"/>
                        <a14:foregroundMark x1="62222" y1="28704" x2="62222" y2="29259"/>
                        <a14:foregroundMark x1="62222" y1="29630" x2="62222" y2="29630"/>
                        <a14:foregroundMark x1="62037" y1="30648" x2="62037" y2="31296"/>
                        <a14:foregroundMark x1="62037" y1="31481" x2="62037" y2="31481"/>
                        <a14:foregroundMark x1="62037" y1="31759" x2="62037" y2="31759"/>
                        <a14:foregroundMark x1="62037" y1="31759" x2="62037" y2="31759"/>
                        <a14:foregroundMark x1="64444" y1="28519" x2="64444" y2="28519"/>
                        <a14:foregroundMark x1="64444" y1="28519" x2="64444" y2="28519"/>
                        <a14:foregroundMark x1="38981" y1="32870" x2="53704" y2="33519"/>
                        <a14:foregroundMark x1="53704" y1="33519" x2="62037" y2="33241"/>
                        <a14:foregroundMark x1="62037" y1="33241" x2="51759" y2="33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448" t="24619" r="33958" b="66433"/>
          <a:stretch/>
        </p:blipFill>
        <p:spPr>
          <a:xfrm>
            <a:off x="1855621" y="5620131"/>
            <a:ext cx="1182613" cy="334904"/>
          </a:xfrm>
          <a:prstGeom prst="rect">
            <a:avLst/>
          </a:prstGeom>
        </p:spPr>
      </p:pic>
      <p:pic>
        <p:nvPicPr>
          <p:cNvPr id="20" name="Imatge 19" descr="Imatge que conté dibuix, clipart, esbós, il·lustració&#10;&#10;Descripció generada automàticament">
            <a:extLst>
              <a:ext uri="{FF2B5EF4-FFF2-40B4-BE49-F238E27FC236}">
                <a16:creationId xmlns:a16="http://schemas.microsoft.com/office/drawing/2014/main" id="{C1E3007C-A7E2-1B99-F66B-7ABA0B7082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9722" y1="22778" x2="37778" y2="22037"/>
                        <a14:foregroundMark x1="37778" y1="22037" x2="44722" y2="25278"/>
                        <a14:foregroundMark x1="44722" y1="25278" x2="49352" y2="35278"/>
                        <a14:foregroundMark x1="49352" y1="35278" x2="46944" y2="45648"/>
                        <a14:foregroundMark x1="46944" y1="45648" x2="39074" y2="51759"/>
                        <a14:foregroundMark x1="39074" y1="51759" x2="29259" y2="52963"/>
                        <a14:foregroundMark x1="29259" y1="52963" x2="20185" y2="47685"/>
                        <a14:foregroundMark x1="20185" y1="47685" x2="15556" y2="36944"/>
                        <a14:foregroundMark x1="15556" y1="36944" x2="19167" y2="28889"/>
                        <a14:foregroundMark x1="19167" y1="28889" x2="30185" y2="22130"/>
                        <a14:foregroundMark x1="30185" y1="22130" x2="30185" y2="22130"/>
                        <a14:foregroundMark x1="26667" y1="27500" x2="26667" y2="27500"/>
                        <a14:foregroundMark x1="26667" y1="27500" x2="26667" y2="27500"/>
                        <a14:foregroundMark x1="26667" y1="27500" x2="26667" y2="27500"/>
                        <a14:foregroundMark x1="26296" y1="26019" x2="21111" y2="33796"/>
                        <a14:foregroundMark x1="21111" y1="33796" x2="20926" y2="43704"/>
                        <a14:foregroundMark x1="20926" y1="43704" x2="30741" y2="48148"/>
                        <a14:foregroundMark x1="30741" y1="48148" x2="39722" y2="48426"/>
                        <a14:foregroundMark x1="39722" y1="48426" x2="46296" y2="41111"/>
                        <a14:foregroundMark x1="46296" y1="41111" x2="46944" y2="31204"/>
                        <a14:foregroundMark x1="46944" y1="31204" x2="38796" y2="23148"/>
                        <a14:foregroundMark x1="38796" y1="23148" x2="27407" y2="22222"/>
                        <a14:foregroundMark x1="27407" y1="22222" x2="20278" y2="35926"/>
                        <a14:foregroundMark x1="20278" y1="35926" x2="20278" y2="36111"/>
                        <a14:foregroundMark x1="30926" y1="29907" x2="22037" y2="39074"/>
                        <a14:foregroundMark x1="22037" y1="39074" x2="34444" y2="43704"/>
                        <a14:foregroundMark x1="34444" y1="43704" x2="42130" y2="40833"/>
                        <a14:foregroundMark x1="42130" y1="40833" x2="43148" y2="31667"/>
                        <a14:foregroundMark x1="43148" y1="31667" x2="35463" y2="27963"/>
                        <a14:foregroundMark x1="35463" y1="27963" x2="26944" y2="28796"/>
                        <a14:foregroundMark x1="26944" y1="28796" x2="26019" y2="30741"/>
                        <a14:foregroundMark x1="32222" y1="33611" x2="35185" y2="41852"/>
                        <a14:foregroundMark x1="35185" y1="41852" x2="35093" y2="30093"/>
                        <a14:foregroundMark x1="35093" y1="30093" x2="30556" y2="27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48" t="17756" r="51978" b="49280"/>
          <a:stretch/>
        </p:blipFill>
        <p:spPr>
          <a:xfrm>
            <a:off x="5221538" y="4063335"/>
            <a:ext cx="1546157" cy="1706032"/>
          </a:xfrm>
          <a:prstGeom prst="rect">
            <a:avLst/>
          </a:prstGeom>
        </p:spPr>
      </p:pic>
      <p:pic>
        <p:nvPicPr>
          <p:cNvPr id="21" name="Imatge 20" descr="Imatge que conté dibuix, clipart, esbós, il·lustració&#10;&#10;Descripció generada automàticament">
            <a:extLst>
              <a:ext uri="{FF2B5EF4-FFF2-40B4-BE49-F238E27FC236}">
                <a16:creationId xmlns:a16="http://schemas.microsoft.com/office/drawing/2014/main" id="{513A9247-1DFD-48B1-7679-1E3AFFCC4D2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2685" y1="54167" x2="33426" y2="61944"/>
                        <a14:foregroundMark x1="33426" y1="61944" x2="31667" y2="73704"/>
                        <a14:foregroundMark x1="31667" y1="73704" x2="41667" y2="84815"/>
                        <a14:foregroundMark x1="41667" y1="84815" x2="54630" y2="86852"/>
                        <a14:foregroundMark x1="54630" y1="86852" x2="61667" y2="80556"/>
                        <a14:foregroundMark x1="61667" y1="80556" x2="64352" y2="71667"/>
                        <a14:foregroundMark x1="64352" y1="71667" x2="61759" y2="57870"/>
                        <a14:foregroundMark x1="61759" y1="57870" x2="53704" y2="50741"/>
                        <a14:foregroundMark x1="53704" y1="50741" x2="41574" y2="55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750" t="13081" r="15815" b="49692"/>
          <a:stretch/>
        </p:blipFill>
        <p:spPr>
          <a:xfrm>
            <a:off x="8680011" y="3837507"/>
            <a:ext cx="1786966" cy="1931860"/>
          </a:xfrm>
          <a:prstGeom prst="rect">
            <a:avLst/>
          </a:prstGeom>
        </p:spPr>
      </p:pic>
      <p:pic>
        <p:nvPicPr>
          <p:cNvPr id="10" name="Imatge 9" descr="Imatge que conté text, vehicle, roda, captura de pantalla&#10;&#10;Descripció generada automàticament">
            <a:extLst>
              <a:ext uri="{FF2B5EF4-FFF2-40B4-BE49-F238E27FC236}">
                <a16:creationId xmlns:a16="http://schemas.microsoft.com/office/drawing/2014/main" id="{E58C28B2-C71E-B08D-12FF-84EA6C52C02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5278" b="33519" l="34630" r="64815">
                        <a14:foregroundMark x1="34815" y1="24907" x2="35093" y2="32037"/>
                        <a14:foregroundMark x1="35093" y1="32037" x2="35648" y2="32685"/>
                        <a14:foregroundMark x1="34907" y1="32130" x2="35093" y2="33519"/>
                        <a14:foregroundMark x1="62963" y1="29167" x2="62963" y2="29167"/>
                        <a14:foregroundMark x1="62870" y1="29167" x2="62870" y2="29167"/>
                        <a14:foregroundMark x1="34630" y1="29444" x2="34630" y2="29444"/>
                        <a14:foregroundMark x1="34630" y1="29444" x2="34630" y2="29444"/>
                        <a14:foregroundMark x1="63426" y1="31389" x2="63426" y2="31389"/>
                        <a14:foregroundMark x1="63519" y1="31389" x2="63519" y2="31389"/>
                        <a14:foregroundMark x1="64815" y1="29074" x2="64815" y2="29074"/>
                        <a14:foregroundMark x1="64815" y1="29074" x2="64815" y2="29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988" t="24426" r="34809" b="65677"/>
          <a:stretch/>
        </p:blipFill>
        <p:spPr>
          <a:xfrm>
            <a:off x="5430040" y="5620131"/>
            <a:ext cx="1129154" cy="358146"/>
          </a:xfrm>
          <a:prstGeom prst="rect">
            <a:avLst/>
          </a:prstGeom>
        </p:spPr>
      </p:pic>
      <p:pic>
        <p:nvPicPr>
          <p:cNvPr id="6" name="Imatge 5" descr="Imatge que conté text, vehicle, roda, captura de pantalla&#10;&#10;Descripció generada automàticament">
            <a:extLst>
              <a:ext uri="{FF2B5EF4-FFF2-40B4-BE49-F238E27FC236}">
                <a16:creationId xmlns:a16="http://schemas.microsoft.com/office/drawing/2014/main" id="{10EDEB23-CC6F-E7E1-195C-92EDBFE8964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6" t="24297" r="33877" b="66141"/>
          <a:stretch/>
        </p:blipFill>
        <p:spPr>
          <a:xfrm>
            <a:off x="8951000" y="5620131"/>
            <a:ext cx="1244988" cy="370084"/>
          </a:xfrm>
          <a:prstGeom prst="rect">
            <a:avLst/>
          </a:prstGeom>
        </p:spPr>
      </p:pic>
      <p:sp>
        <p:nvSpPr>
          <p:cNvPr id="3" name="QuadreDeText 2">
            <a:extLst>
              <a:ext uri="{FF2B5EF4-FFF2-40B4-BE49-F238E27FC236}">
                <a16:creationId xmlns:a16="http://schemas.microsoft.com/office/drawing/2014/main" id="{ED2AF7D9-3E04-32E9-CFE3-62A2A5137119}"/>
              </a:ext>
            </a:extLst>
          </p:cNvPr>
          <p:cNvSpPr txBox="1"/>
          <p:nvPr/>
        </p:nvSpPr>
        <p:spPr>
          <a:xfrm>
            <a:off x="1184746" y="503856"/>
            <a:ext cx="72117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"/>
            <a:r>
              <a:rPr lang="ca-ES" sz="32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on viatgem amb les caravanes?</a:t>
            </a:r>
          </a:p>
        </p:txBody>
      </p:sp>
      <p:sp>
        <p:nvSpPr>
          <p:cNvPr id="5" name="Rectangle: cantonades arrodonides 4">
            <a:extLst>
              <a:ext uri="{FF2B5EF4-FFF2-40B4-BE49-F238E27FC236}">
                <a16:creationId xmlns:a16="http://schemas.microsoft.com/office/drawing/2014/main" id="{2C3E667C-94D8-5E11-F036-D3AACF303EBE}"/>
              </a:ext>
            </a:extLst>
          </p:cNvPr>
          <p:cNvSpPr/>
          <p:nvPr/>
        </p:nvSpPr>
        <p:spPr>
          <a:xfrm>
            <a:off x="4026908" y="1705287"/>
            <a:ext cx="45719" cy="4394316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Rectangle: cantonades arrodonides 6">
            <a:extLst>
              <a:ext uri="{FF2B5EF4-FFF2-40B4-BE49-F238E27FC236}">
                <a16:creationId xmlns:a16="http://schemas.microsoft.com/office/drawing/2014/main" id="{F60F1DB0-4BE6-4029-58DF-5E4F0A6C0C1F}"/>
              </a:ext>
            </a:extLst>
          </p:cNvPr>
          <p:cNvSpPr/>
          <p:nvPr/>
        </p:nvSpPr>
        <p:spPr>
          <a:xfrm>
            <a:off x="7850865" y="1705287"/>
            <a:ext cx="45719" cy="4394316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5569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7" name="Imatge 1056" descr="Imatge que conté dibuix, clipart, esbós, il·lustració&#10;&#10;Descripció generada automàticament">
            <a:extLst>
              <a:ext uri="{FF2B5EF4-FFF2-40B4-BE49-F238E27FC236}">
                <a16:creationId xmlns:a16="http://schemas.microsoft.com/office/drawing/2014/main" id="{25B231C1-9F01-D673-0460-21C7B8DFC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2685" y1="54167" x2="33426" y2="61944"/>
                        <a14:foregroundMark x1="33426" y1="61944" x2="31667" y2="73704"/>
                        <a14:foregroundMark x1="31667" y1="73704" x2="41667" y2="84815"/>
                        <a14:foregroundMark x1="41667" y1="84815" x2="54630" y2="86852"/>
                        <a14:foregroundMark x1="54630" y1="86852" x2="61667" y2="80556"/>
                        <a14:foregroundMark x1="61667" y1="80556" x2="64352" y2="71667"/>
                        <a14:foregroundMark x1="64352" y1="71667" x2="61759" y2="57870"/>
                        <a14:foregroundMark x1="61759" y1="57870" x2="53704" y2="50741"/>
                        <a14:foregroundMark x1="53704" y1="50741" x2="41574" y2="55278"/>
                        <a14:backgroundMark x1="63148" y1="50463" x2="68333" y2="49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99" t="49554" r="32589" b="17301"/>
          <a:stretch/>
        </p:blipFill>
        <p:spPr>
          <a:xfrm>
            <a:off x="1805328" y="833902"/>
            <a:ext cx="1688176" cy="166472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DBF4140-6EDF-4774-FFF6-384DB6C58676}"/>
              </a:ext>
            </a:extLst>
          </p:cNvPr>
          <p:cNvSpPr/>
          <p:nvPr/>
        </p:nvSpPr>
        <p:spPr>
          <a:xfrm>
            <a:off x="8850345" y="4913588"/>
            <a:ext cx="1122167" cy="1136096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1058" name="Imatge 1057" descr="Imatge que conté dibuix, clipart, esbós, il·lustració&#10;&#10;Descripció generada automàticament">
            <a:extLst>
              <a:ext uri="{FF2B5EF4-FFF2-40B4-BE49-F238E27FC236}">
                <a16:creationId xmlns:a16="http://schemas.microsoft.com/office/drawing/2014/main" id="{87637730-6914-4032-7E64-4A80C92077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9722" y1="22778" x2="37778" y2="22037"/>
                        <a14:foregroundMark x1="37778" y1="22037" x2="44722" y2="25278"/>
                        <a14:foregroundMark x1="44722" y1="25278" x2="49352" y2="35278"/>
                        <a14:foregroundMark x1="49352" y1="35278" x2="46944" y2="45648"/>
                        <a14:foregroundMark x1="46944" y1="45648" x2="39074" y2="51759"/>
                        <a14:foregroundMark x1="39074" y1="51759" x2="29259" y2="52963"/>
                        <a14:foregroundMark x1="29259" y1="52963" x2="20185" y2="47685"/>
                        <a14:foregroundMark x1="20185" y1="47685" x2="15556" y2="36944"/>
                        <a14:foregroundMark x1="15556" y1="36944" x2="19167" y2="28889"/>
                        <a14:foregroundMark x1="19167" y1="28889" x2="30185" y2="22130"/>
                        <a14:foregroundMark x1="30185" y1="22130" x2="30185" y2="22130"/>
                        <a14:foregroundMark x1="26667" y1="27500" x2="26667" y2="27500"/>
                        <a14:foregroundMark x1="26667" y1="27500" x2="26667" y2="27500"/>
                        <a14:foregroundMark x1="26667" y1="27500" x2="26667" y2="27500"/>
                        <a14:foregroundMark x1="26296" y1="26019" x2="21111" y2="33796"/>
                        <a14:foregroundMark x1="21111" y1="33796" x2="20926" y2="43704"/>
                        <a14:foregroundMark x1="20926" y1="43704" x2="30741" y2="48148"/>
                        <a14:foregroundMark x1="30741" y1="48148" x2="39722" y2="48426"/>
                        <a14:foregroundMark x1="39722" y1="48426" x2="46296" y2="41111"/>
                        <a14:foregroundMark x1="46296" y1="41111" x2="46944" y2="31204"/>
                        <a14:foregroundMark x1="46944" y1="31204" x2="38796" y2="23148"/>
                        <a14:foregroundMark x1="38796" y1="23148" x2="27407" y2="22222"/>
                        <a14:foregroundMark x1="27407" y1="22222" x2="20278" y2="35926"/>
                        <a14:foregroundMark x1="20278" y1="35926" x2="20278" y2="36111"/>
                        <a14:foregroundMark x1="30926" y1="29907" x2="22037" y2="39074"/>
                        <a14:foregroundMark x1="22037" y1="39074" x2="34444" y2="43704"/>
                        <a14:foregroundMark x1="34444" y1="43704" x2="42130" y2="40833"/>
                        <a14:foregroundMark x1="42130" y1="40833" x2="43148" y2="31667"/>
                        <a14:foregroundMark x1="43148" y1="31667" x2="35463" y2="27963"/>
                        <a14:foregroundMark x1="35463" y1="27963" x2="26944" y2="28796"/>
                        <a14:foregroundMark x1="26944" y1="28796" x2="26019" y2="30741"/>
                        <a14:foregroundMark x1="32222" y1="33611" x2="35185" y2="41852"/>
                        <a14:foregroundMark x1="35185" y1="41852" x2="35093" y2="30093"/>
                        <a14:foregroundMark x1="35093" y1="30093" x2="30556" y2="27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48" t="17756" r="51978" b="49280"/>
          <a:stretch/>
        </p:blipFill>
        <p:spPr>
          <a:xfrm>
            <a:off x="5230835" y="792593"/>
            <a:ext cx="1546157" cy="1706032"/>
          </a:xfrm>
          <a:prstGeom prst="rect">
            <a:avLst/>
          </a:prstGeom>
        </p:spPr>
      </p:pic>
      <p:pic>
        <p:nvPicPr>
          <p:cNvPr id="1059" name="Imatge 1058" descr="Imatge que conté dibuix, clipart, esbós, il·lustració&#10;&#10;Descripció generada automàticament">
            <a:extLst>
              <a:ext uri="{FF2B5EF4-FFF2-40B4-BE49-F238E27FC236}">
                <a16:creationId xmlns:a16="http://schemas.microsoft.com/office/drawing/2014/main" id="{76459E19-65A4-F27E-63B8-B77C3CFB81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2685" y1="54167" x2="33426" y2="61944"/>
                        <a14:foregroundMark x1="33426" y1="61944" x2="31667" y2="73704"/>
                        <a14:foregroundMark x1="31667" y1="73704" x2="41667" y2="84815"/>
                        <a14:foregroundMark x1="41667" y1="84815" x2="54630" y2="86852"/>
                        <a14:foregroundMark x1="54630" y1="86852" x2="61667" y2="80556"/>
                        <a14:foregroundMark x1="61667" y1="80556" x2="64352" y2="71667"/>
                        <a14:foregroundMark x1="64352" y1="71667" x2="61759" y2="57870"/>
                        <a14:foregroundMark x1="61759" y1="57870" x2="53704" y2="50741"/>
                        <a14:foregroundMark x1="53704" y1="50741" x2="41574" y2="55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750" t="13081" r="15815" b="49692"/>
          <a:stretch/>
        </p:blipFill>
        <p:spPr>
          <a:xfrm>
            <a:off x="8507142" y="533485"/>
            <a:ext cx="1786966" cy="1931860"/>
          </a:xfrm>
          <a:prstGeom prst="rect">
            <a:avLst/>
          </a:prstGeom>
        </p:spPr>
      </p:pic>
      <p:pic>
        <p:nvPicPr>
          <p:cNvPr id="1053" name="Imagen 89">
            <a:extLst>
              <a:ext uri="{FF2B5EF4-FFF2-40B4-BE49-F238E27FC236}">
                <a16:creationId xmlns:a16="http://schemas.microsoft.com/office/drawing/2014/main" id="{57AD3FAC-0559-9401-AF72-CE08330468A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2" t="1686" r="30041" b="-1686"/>
          <a:stretch/>
        </p:blipFill>
        <p:spPr>
          <a:xfrm rot="546768">
            <a:off x="8849473" y="3365743"/>
            <a:ext cx="1049298" cy="1014818"/>
          </a:xfrm>
          <a:prstGeom prst="ellipse">
            <a:avLst/>
          </a:prstGeom>
        </p:spPr>
      </p:pic>
      <p:pic>
        <p:nvPicPr>
          <p:cNvPr id="1052" name="Imagen 255" descr="Una persona sentado en una oficina&#10;&#10;Descripción generada automáticamente">
            <a:extLst>
              <a:ext uri="{FF2B5EF4-FFF2-40B4-BE49-F238E27FC236}">
                <a16:creationId xmlns:a16="http://schemas.microsoft.com/office/drawing/2014/main" id="{D6CFAD29-E468-BAAF-F504-E7CE13BD575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9" t="19531" r="22568" b="24512"/>
          <a:stretch/>
        </p:blipFill>
        <p:spPr>
          <a:xfrm>
            <a:off x="6298164" y="4779241"/>
            <a:ext cx="1076825" cy="1005981"/>
          </a:xfrm>
          <a:prstGeom prst="ellipse">
            <a:avLst/>
          </a:prstGeom>
        </p:spPr>
      </p:pic>
      <p:pic>
        <p:nvPicPr>
          <p:cNvPr id="1050" name="Imagen 301">
            <a:extLst>
              <a:ext uri="{FF2B5EF4-FFF2-40B4-BE49-F238E27FC236}">
                <a16:creationId xmlns:a16="http://schemas.microsoft.com/office/drawing/2014/main" id="{B13AAF8D-9C2C-4A72-D182-65E3619A403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1667" t="8518" r="38333" b="2963"/>
          <a:stretch/>
        </p:blipFill>
        <p:spPr>
          <a:xfrm>
            <a:off x="4677836" y="4864948"/>
            <a:ext cx="1022105" cy="1017846"/>
          </a:xfrm>
          <a:prstGeom prst="ellipse">
            <a:avLst/>
          </a:prstGeom>
        </p:spPr>
      </p:pic>
      <p:pic>
        <p:nvPicPr>
          <p:cNvPr id="1049" name="Imagen 54">
            <a:extLst>
              <a:ext uri="{FF2B5EF4-FFF2-40B4-BE49-F238E27FC236}">
                <a16:creationId xmlns:a16="http://schemas.microsoft.com/office/drawing/2014/main" id="{9A7D2CA0-C407-CF45-8A81-72685F831EF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62"/>
          <a:stretch/>
        </p:blipFill>
        <p:spPr>
          <a:xfrm>
            <a:off x="2226798" y="5081757"/>
            <a:ext cx="950158" cy="1017846"/>
          </a:xfrm>
          <a:prstGeom prst="ellipse">
            <a:avLst/>
          </a:prstGeom>
        </p:spPr>
      </p:pic>
      <p:sp>
        <p:nvSpPr>
          <p:cNvPr id="15" name="QuadreDeText 14">
            <a:extLst>
              <a:ext uri="{FF2B5EF4-FFF2-40B4-BE49-F238E27FC236}">
                <a16:creationId xmlns:a16="http://schemas.microsoft.com/office/drawing/2014/main" id="{209C5277-B45D-DC42-4174-6504F14A6D7E}"/>
              </a:ext>
            </a:extLst>
          </p:cNvPr>
          <p:cNvSpPr txBox="1"/>
          <p:nvPr/>
        </p:nvSpPr>
        <p:spPr>
          <a:xfrm>
            <a:off x="512084" y="241098"/>
            <a:ext cx="72738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"/>
            <a:r>
              <a:rPr lang="ca-ES" sz="32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 porta el volant?</a:t>
            </a:r>
          </a:p>
        </p:txBody>
      </p:sp>
      <p:pic>
        <p:nvPicPr>
          <p:cNvPr id="17" name="Imatge 16" descr="Imatge que conté text, vehicle, Vehicle terrestre, roda&#10;&#10;Descripció generada automàticament">
            <a:extLst>
              <a:ext uri="{FF2B5EF4-FFF2-40B4-BE49-F238E27FC236}">
                <a16:creationId xmlns:a16="http://schemas.microsoft.com/office/drawing/2014/main" id="{9F41DD43-C9BA-CB30-EC5A-F2CF4BEE4D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3519" b="33519" l="34815" r="64352">
                        <a14:foregroundMark x1="34537" y1="24815" x2="34074" y2="33704"/>
                        <a14:foregroundMark x1="34074" y1="33704" x2="54722" y2="34259"/>
                        <a14:foregroundMark x1="54722" y1="34259" x2="63056" y2="33981"/>
                        <a14:foregroundMark x1="63056" y1="33981" x2="64907" y2="25833"/>
                        <a14:foregroundMark x1="64907" y1="25833" x2="40833" y2="23519"/>
                        <a14:foregroundMark x1="40833" y1="23519" x2="34815" y2="24630"/>
                        <a14:foregroundMark x1="38148" y1="25093" x2="38704" y2="33148"/>
                        <a14:foregroundMark x1="38704" y1="33148" x2="44352" y2="26852"/>
                        <a14:foregroundMark x1="44352" y1="26852" x2="37037" y2="26204"/>
                        <a14:foregroundMark x1="37778" y1="26574" x2="38056" y2="25648"/>
                        <a14:foregroundMark x1="49815" y1="25741" x2="55000" y2="30648"/>
                        <a14:foregroundMark x1="55000" y1="30648" x2="49815" y2="26019"/>
                        <a14:foregroundMark x1="62222" y1="26574" x2="62222" y2="26574"/>
                        <a14:foregroundMark x1="62222" y1="26574" x2="62222" y2="26574"/>
                        <a14:foregroundMark x1="62222" y1="26574" x2="62222" y2="26574"/>
                        <a14:foregroundMark x1="62222" y1="27037" x2="62222" y2="27037"/>
                        <a14:foregroundMark x1="62222" y1="27130" x2="62222" y2="27130"/>
                        <a14:foregroundMark x1="62222" y1="27593" x2="62222" y2="27593"/>
                        <a14:foregroundMark x1="62222" y1="27870" x2="62222" y2="27870"/>
                        <a14:foregroundMark x1="62222" y1="28704" x2="62222" y2="29259"/>
                        <a14:foregroundMark x1="62222" y1="29630" x2="62222" y2="29630"/>
                        <a14:foregroundMark x1="62037" y1="30648" x2="62037" y2="31296"/>
                        <a14:foregroundMark x1="62037" y1="31481" x2="62037" y2="31481"/>
                        <a14:foregroundMark x1="62037" y1="31759" x2="62037" y2="31759"/>
                        <a14:foregroundMark x1="62037" y1="31759" x2="62037" y2="31759"/>
                        <a14:foregroundMark x1="64444" y1="28519" x2="64444" y2="28519"/>
                        <a14:foregroundMark x1="64444" y1="28519" x2="64444" y2="28519"/>
                        <a14:foregroundMark x1="38981" y1="32870" x2="53704" y2="33519"/>
                        <a14:foregroundMark x1="53704" y1="33519" x2="62037" y2="33241"/>
                        <a14:foregroundMark x1="62037" y1="33241" x2="51759" y2="33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13" t="24150" r="33958" b="65493"/>
          <a:stretch/>
        </p:blipFill>
        <p:spPr>
          <a:xfrm>
            <a:off x="2003641" y="2327421"/>
            <a:ext cx="1262516" cy="387674"/>
          </a:xfrm>
          <a:prstGeom prst="rect">
            <a:avLst/>
          </a:prstGeom>
        </p:spPr>
      </p:pic>
      <p:pic>
        <p:nvPicPr>
          <p:cNvPr id="18" name="Imatge 17" descr="Imatge que conté text, vehicle, roda, captura de pantalla&#10;&#10;Descripció generada automàticament">
            <a:extLst>
              <a:ext uri="{FF2B5EF4-FFF2-40B4-BE49-F238E27FC236}">
                <a16:creationId xmlns:a16="http://schemas.microsoft.com/office/drawing/2014/main" id="{C90FC0A1-BCE9-962D-73C5-14E305E47A3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5278" b="33519" l="34630" r="64815">
                        <a14:foregroundMark x1="34815" y1="24907" x2="35093" y2="32037"/>
                        <a14:foregroundMark x1="35093" y1="32037" x2="35648" y2="32685"/>
                        <a14:foregroundMark x1="34907" y1="32130" x2="35093" y2="33519"/>
                        <a14:foregroundMark x1="62963" y1="29167" x2="62963" y2="29167"/>
                        <a14:foregroundMark x1="62870" y1="29167" x2="62870" y2="29167"/>
                        <a14:foregroundMark x1="34630" y1="29444" x2="34630" y2="29444"/>
                        <a14:foregroundMark x1="34630" y1="29444" x2="34630" y2="29444"/>
                        <a14:foregroundMark x1="63426" y1="31389" x2="63426" y2="31389"/>
                        <a14:foregroundMark x1="63519" y1="31389" x2="63519" y2="31389"/>
                        <a14:foregroundMark x1="64815" y1="29074" x2="64815" y2="29074"/>
                        <a14:foregroundMark x1="64815" y1="29074" x2="64815" y2="29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988" t="24426" r="34809" b="65677"/>
          <a:stretch/>
        </p:blipFill>
        <p:spPr>
          <a:xfrm>
            <a:off x="5425328" y="2360473"/>
            <a:ext cx="1129154" cy="358146"/>
          </a:xfrm>
          <a:prstGeom prst="rect">
            <a:avLst/>
          </a:prstGeom>
        </p:spPr>
      </p:pic>
      <p:pic>
        <p:nvPicPr>
          <p:cNvPr id="19" name="Imatge 18" descr="Imatge que conté text, vehicle, roda, captura de pantalla&#10;&#10;Descripció generada automàticament">
            <a:extLst>
              <a:ext uri="{FF2B5EF4-FFF2-40B4-BE49-F238E27FC236}">
                <a16:creationId xmlns:a16="http://schemas.microsoft.com/office/drawing/2014/main" id="{9CC9A997-1C67-C9CC-A553-2BA3A691B85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6" t="24297" r="33877" b="66141"/>
          <a:stretch/>
        </p:blipFill>
        <p:spPr>
          <a:xfrm>
            <a:off x="8836048" y="2359473"/>
            <a:ext cx="1129154" cy="335651"/>
          </a:xfrm>
          <a:prstGeom prst="rect">
            <a:avLst/>
          </a:prstGeom>
        </p:spPr>
      </p:pic>
      <p:pic>
        <p:nvPicPr>
          <p:cNvPr id="3" name="Imatge 2" descr="Imatge que conté Edifici d’oficines, Ordinador, ordinador, a cobert&#10;&#10;Pot ser que el contingut generat amb IA no sigui correcte.">
            <a:extLst>
              <a:ext uri="{FF2B5EF4-FFF2-40B4-BE49-F238E27FC236}">
                <a16:creationId xmlns:a16="http://schemas.microsoft.com/office/drawing/2014/main" id="{5A8E2401-C30A-7984-EDCC-DDC20777564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620" y="3303394"/>
            <a:ext cx="1020713" cy="1017846"/>
          </a:xfrm>
          <a:prstGeom prst="rect">
            <a:avLst/>
          </a:prstGeom>
        </p:spPr>
      </p:pic>
      <p:pic>
        <p:nvPicPr>
          <p:cNvPr id="5" name="Imagen 61" descr="Hombre sentado en un escritorio&#10;&#10;Descripción generada automáticamente con confianza media">
            <a:extLst>
              <a:ext uri="{FF2B5EF4-FFF2-40B4-BE49-F238E27FC236}">
                <a16:creationId xmlns:a16="http://schemas.microsoft.com/office/drawing/2014/main" id="{3E3D1D87-11AF-722F-115E-3807E6C9CB1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165" y="3487923"/>
            <a:ext cx="963205" cy="962264"/>
          </a:xfrm>
          <a:prstGeom prst="ellipse">
            <a:avLst/>
          </a:prstGeom>
        </p:spPr>
      </p:pic>
      <p:sp>
        <p:nvSpPr>
          <p:cNvPr id="14" name="Freeform 164">
            <a:extLst>
              <a:ext uri="{FF2B5EF4-FFF2-40B4-BE49-F238E27FC236}">
                <a16:creationId xmlns:a16="http://schemas.microsoft.com/office/drawing/2014/main" id="{E97815AD-B69B-81F3-A4E0-4D2A86436F00}"/>
              </a:ext>
            </a:extLst>
          </p:cNvPr>
          <p:cNvSpPr>
            <a:spLocks/>
          </p:cNvSpPr>
          <p:nvPr/>
        </p:nvSpPr>
        <p:spPr bwMode="auto">
          <a:xfrm>
            <a:off x="1974475" y="3275856"/>
            <a:ext cx="1076825" cy="1201123"/>
          </a:xfrm>
          <a:custGeom>
            <a:avLst/>
            <a:gdLst>
              <a:gd name="T0" fmla="*/ 765 w 2628"/>
              <a:gd name="T1" fmla="*/ 2905 h 2933"/>
              <a:gd name="T2" fmla="*/ 333 w 2628"/>
              <a:gd name="T3" fmla="*/ 2535 h 2933"/>
              <a:gd name="T4" fmla="*/ 75 w 2628"/>
              <a:gd name="T5" fmla="*/ 1995 h 2933"/>
              <a:gd name="T6" fmla="*/ 53 w 2628"/>
              <a:gd name="T7" fmla="*/ 1379 h 2933"/>
              <a:gd name="T8" fmla="*/ 279 w 2628"/>
              <a:gd name="T9" fmla="*/ 797 h 2933"/>
              <a:gd name="T10" fmla="*/ 1031 w 2628"/>
              <a:gd name="T11" fmla="*/ 172 h 2933"/>
              <a:gd name="T12" fmla="*/ 1261 w 2628"/>
              <a:gd name="T13" fmla="*/ 94 h 2933"/>
              <a:gd name="T14" fmla="*/ 1379 w 2628"/>
              <a:gd name="T15" fmla="*/ 67 h 2933"/>
              <a:gd name="T16" fmla="*/ 1499 w 2628"/>
              <a:gd name="T17" fmla="*/ 49 h 2933"/>
              <a:gd name="T18" fmla="*/ 1620 w 2628"/>
              <a:gd name="T19" fmla="*/ 38 h 2933"/>
              <a:gd name="T20" fmla="*/ 1741 w 2628"/>
              <a:gd name="T21" fmla="*/ 36 h 2933"/>
              <a:gd name="T22" fmla="*/ 1987 w 2628"/>
              <a:gd name="T23" fmla="*/ 54 h 2933"/>
              <a:gd name="T24" fmla="*/ 2303 w 2628"/>
              <a:gd name="T25" fmla="*/ 127 h 2933"/>
              <a:gd name="T26" fmla="*/ 2600 w 2628"/>
              <a:gd name="T27" fmla="*/ 237 h 2933"/>
              <a:gd name="T28" fmla="*/ 2626 w 2628"/>
              <a:gd name="T29" fmla="*/ 236 h 2933"/>
              <a:gd name="T30" fmla="*/ 2591 w 2628"/>
              <a:gd name="T31" fmla="*/ 205 h 2933"/>
              <a:gd name="T32" fmla="*/ 1969 w 2628"/>
              <a:gd name="T33" fmla="*/ 19 h 2933"/>
              <a:gd name="T34" fmla="*/ 1646 w 2628"/>
              <a:gd name="T35" fmla="*/ 3 h 2933"/>
              <a:gd name="T36" fmla="*/ 1322 w 2628"/>
              <a:gd name="T37" fmla="*/ 43 h 2933"/>
              <a:gd name="T38" fmla="*/ 717 w 2628"/>
              <a:gd name="T39" fmla="*/ 301 h 2933"/>
              <a:gd name="T40" fmla="*/ 256 w 2628"/>
              <a:gd name="T41" fmla="*/ 779 h 2933"/>
              <a:gd name="T42" fmla="*/ 34 w 2628"/>
              <a:gd name="T43" fmla="*/ 1375 h 2933"/>
              <a:gd name="T44" fmla="*/ 59 w 2628"/>
              <a:gd name="T45" fmla="*/ 2004 h 2933"/>
              <a:gd name="T46" fmla="*/ 327 w 2628"/>
              <a:gd name="T47" fmla="*/ 2555 h 2933"/>
              <a:gd name="T48" fmla="*/ 771 w 2628"/>
              <a:gd name="T49" fmla="*/ 2928 h 2933"/>
              <a:gd name="T50" fmla="*/ 787 w 2628"/>
              <a:gd name="T51" fmla="*/ 2926 h 2933"/>
              <a:gd name="T52" fmla="*/ 765 w 2628"/>
              <a:gd name="T53" fmla="*/ 2905 h 2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628" h="2933">
                <a:moveTo>
                  <a:pt x="765" y="2905"/>
                </a:moveTo>
                <a:cubicBezTo>
                  <a:pt x="602" y="2817"/>
                  <a:pt x="453" y="2691"/>
                  <a:pt x="333" y="2535"/>
                </a:cubicBezTo>
                <a:cubicBezTo>
                  <a:pt x="213" y="2380"/>
                  <a:pt x="123" y="2194"/>
                  <a:pt x="75" y="1995"/>
                </a:cubicBezTo>
                <a:cubicBezTo>
                  <a:pt x="26" y="1795"/>
                  <a:pt x="19" y="1586"/>
                  <a:pt x="53" y="1379"/>
                </a:cubicBezTo>
                <a:cubicBezTo>
                  <a:pt x="87" y="1173"/>
                  <a:pt x="165" y="973"/>
                  <a:pt x="279" y="797"/>
                </a:cubicBezTo>
                <a:cubicBezTo>
                  <a:pt x="464" y="509"/>
                  <a:pt x="732" y="297"/>
                  <a:pt x="1031" y="172"/>
                </a:cubicBezTo>
                <a:cubicBezTo>
                  <a:pt x="1105" y="140"/>
                  <a:pt x="1182" y="115"/>
                  <a:pt x="1261" y="94"/>
                </a:cubicBezTo>
                <a:cubicBezTo>
                  <a:pt x="1300" y="83"/>
                  <a:pt x="1339" y="76"/>
                  <a:pt x="1379" y="67"/>
                </a:cubicBezTo>
                <a:cubicBezTo>
                  <a:pt x="1419" y="61"/>
                  <a:pt x="1459" y="53"/>
                  <a:pt x="1499" y="49"/>
                </a:cubicBezTo>
                <a:cubicBezTo>
                  <a:pt x="1539" y="44"/>
                  <a:pt x="1579" y="41"/>
                  <a:pt x="1620" y="38"/>
                </a:cubicBezTo>
                <a:cubicBezTo>
                  <a:pt x="1660" y="37"/>
                  <a:pt x="1701" y="35"/>
                  <a:pt x="1741" y="36"/>
                </a:cubicBezTo>
                <a:cubicBezTo>
                  <a:pt x="1823" y="36"/>
                  <a:pt x="1905" y="43"/>
                  <a:pt x="1987" y="54"/>
                </a:cubicBezTo>
                <a:cubicBezTo>
                  <a:pt x="2095" y="69"/>
                  <a:pt x="2201" y="95"/>
                  <a:pt x="2303" y="127"/>
                </a:cubicBezTo>
                <a:cubicBezTo>
                  <a:pt x="2406" y="159"/>
                  <a:pt x="2505" y="197"/>
                  <a:pt x="2600" y="237"/>
                </a:cubicBezTo>
                <a:cubicBezTo>
                  <a:pt x="2616" y="245"/>
                  <a:pt x="2628" y="245"/>
                  <a:pt x="2626" y="236"/>
                </a:cubicBezTo>
                <a:cubicBezTo>
                  <a:pt x="2623" y="226"/>
                  <a:pt x="2609" y="214"/>
                  <a:pt x="2591" y="205"/>
                </a:cubicBezTo>
                <a:cubicBezTo>
                  <a:pt x="2393" y="112"/>
                  <a:pt x="2184" y="48"/>
                  <a:pt x="1969" y="19"/>
                </a:cubicBezTo>
                <a:cubicBezTo>
                  <a:pt x="1862" y="5"/>
                  <a:pt x="1754" y="0"/>
                  <a:pt x="1646" y="3"/>
                </a:cubicBezTo>
                <a:cubicBezTo>
                  <a:pt x="1538" y="7"/>
                  <a:pt x="1429" y="20"/>
                  <a:pt x="1322" y="43"/>
                </a:cubicBezTo>
                <a:cubicBezTo>
                  <a:pt x="1108" y="89"/>
                  <a:pt x="900" y="176"/>
                  <a:pt x="717" y="301"/>
                </a:cubicBezTo>
                <a:cubicBezTo>
                  <a:pt x="533" y="426"/>
                  <a:pt x="374" y="589"/>
                  <a:pt x="256" y="779"/>
                </a:cubicBezTo>
                <a:cubicBezTo>
                  <a:pt x="144" y="960"/>
                  <a:pt x="67" y="1164"/>
                  <a:pt x="34" y="1375"/>
                </a:cubicBezTo>
                <a:cubicBezTo>
                  <a:pt x="0" y="1586"/>
                  <a:pt x="9" y="1800"/>
                  <a:pt x="59" y="2004"/>
                </a:cubicBezTo>
                <a:cubicBezTo>
                  <a:pt x="109" y="2207"/>
                  <a:pt x="203" y="2397"/>
                  <a:pt x="327" y="2555"/>
                </a:cubicBezTo>
                <a:cubicBezTo>
                  <a:pt x="450" y="2714"/>
                  <a:pt x="604" y="2841"/>
                  <a:pt x="771" y="2928"/>
                </a:cubicBezTo>
                <a:cubicBezTo>
                  <a:pt x="780" y="2933"/>
                  <a:pt x="787" y="2932"/>
                  <a:pt x="787" y="2926"/>
                </a:cubicBezTo>
                <a:cubicBezTo>
                  <a:pt x="784" y="2919"/>
                  <a:pt x="773" y="2910"/>
                  <a:pt x="765" y="2905"/>
                </a:cubicBezTo>
                <a:close/>
              </a:path>
            </a:pathLst>
          </a:custGeom>
          <a:solidFill>
            <a:srgbClr val="4D868C"/>
          </a:solidFill>
          <a:ln>
            <a:noFill/>
          </a:ln>
        </p:spPr>
        <p:txBody>
          <a:bodyPr vert="horz" wrap="square" lIns="156242" tIns="78121" rIns="156242" bIns="78121" numCol="1" anchor="t" anchorCtr="0" compatLnSpc="1">
            <a:prstTxWarp prst="textNoShape">
              <a:avLst/>
            </a:prstTxWarp>
          </a:bodyPr>
          <a:lstStyle/>
          <a:p>
            <a:endParaRPr lang="en-US" sz="3076"/>
          </a:p>
        </p:txBody>
      </p:sp>
      <p:sp>
        <p:nvSpPr>
          <p:cNvPr id="16" name="Freeform: Shape 163">
            <a:extLst>
              <a:ext uri="{FF2B5EF4-FFF2-40B4-BE49-F238E27FC236}">
                <a16:creationId xmlns:a16="http://schemas.microsoft.com/office/drawing/2014/main" id="{7C24B428-BFF6-87B5-AA34-C862EF6739E8}"/>
              </a:ext>
            </a:extLst>
          </p:cNvPr>
          <p:cNvSpPr>
            <a:spLocks/>
          </p:cNvSpPr>
          <p:nvPr/>
        </p:nvSpPr>
        <p:spPr bwMode="auto">
          <a:xfrm>
            <a:off x="2174165" y="3315794"/>
            <a:ext cx="1115463" cy="1031165"/>
          </a:xfrm>
          <a:custGeom>
            <a:avLst/>
            <a:gdLst>
              <a:gd name="connsiteX0" fmla="*/ 3784163 w 4266709"/>
              <a:gd name="connsiteY0" fmla="*/ 2930302 h 3944264"/>
              <a:gd name="connsiteX1" fmla="*/ 3764757 w 4266709"/>
              <a:gd name="connsiteY1" fmla="*/ 2954561 h 3944264"/>
              <a:gd name="connsiteX2" fmla="*/ 3784163 w 4266709"/>
              <a:gd name="connsiteY2" fmla="*/ 2930302 h 3944264"/>
              <a:gd name="connsiteX3" fmla="*/ 106733 w 4266709"/>
              <a:gd name="connsiteY3" fmla="*/ 1314757 h 3944264"/>
              <a:gd name="connsiteX4" fmla="*/ 81261 w 4266709"/>
              <a:gd name="connsiteY4" fmla="*/ 1372975 h 3944264"/>
              <a:gd name="connsiteX5" fmla="*/ 106733 w 4266709"/>
              <a:gd name="connsiteY5" fmla="*/ 1314757 h 3944264"/>
              <a:gd name="connsiteX6" fmla="*/ 24743 w 4266709"/>
              <a:gd name="connsiteY6" fmla="*/ 1107460 h 3944264"/>
              <a:gd name="connsiteX7" fmla="*/ 23287 w 4266709"/>
              <a:gd name="connsiteY7" fmla="*/ 1131111 h 3944264"/>
              <a:gd name="connsiteX8" fmla="*/ 0 w 4266709"/>
              <a:gd name="connsiteY8" fmla="*/ 1144956 h 3944264"/>
              <a:gd name="connsiteX9" fmla="*/ 24743 w 4266709"/>
              <a:gd name="connsiteY9" fmla="*/ 1107460 h 3944264"/>
              <a:gd name="connsiteX10" fmla="*/ 339605 w 4266709"/>
              <a:gd name="connsiteY10" fmla="*/ 1096438 h 3944264"/>
              <a:gd name="connsiteX11" fmla="*/ 324548 w 4266709"/>
              <a:gd name="connsiteY11" fmla="*/ 1130904 h 3944264"/>
              <a:gd name="connsiteX12" fmla="*/ 310998 w 4266709"/>
              <a:gd name="connsiteY12" fmla="*/ 1165371 h 3944264"/>
              <a:gd name="connsiteX13" fmla="*/ 321537 w 4266709"/>
              <a:gd name="connsiteY13" fmla="*/ 1154404 h 3944264"/>
              <a:gd name="connsiteX14" fmla="*/ 270346 w 4266709"/>
              <a:gd name="connsiteY14" fmla="*/ 1246836 h 3944264"/>
              <a:gd name="connsiteX15" fmla="*/ 339605 w 4266709"/>
              <a:gd name="connsiteY15" fmla="*/ 1096438 h 3944264"/>
              <a:gd name="connsiteX16" fmla="*/ 116436 w 4266709"/>
              <a:gd name="connsiteY16" fmla="*/ 915080 h 3944264"/>
              <a:gd name="connsiteX17" fmla="*/ 82847 w 4266709"/>
              <a:gd name="connsiteY17" fmla="*/ 949613 h 3944264"/>
              <a:gd name="connsiteX18" fmla="*/ 116436 w 4266709"/>
              <a:gd name="connsiteY18" fmla="*/ 915080 h 3944264"/>
              <a:gd name="connsiteX19" fmla="*/ 354161 w 4266709"/>
              <a:gd name="connsiteY19" fmla="*/ 907232 h 3944264"/>
              <a:gd name="connsiteX20" fmla="*/ 341811 w 4266709"/>
              <a:gd name="connsiteY20" fmla="*/ 927505 h 3944264"/>
              <a:gd name="connsiteX21" fmla="*/ 327917 w 4266709"/>
              <a:gd name="connsiteY21" fmla="*/ 946219 h 3944264"/>
              <a:gd name="connsiteX22" fmla="*/ 320199 w 4266709"/>
              <a:gd name="connsiteY22" fmla="*/ 950897 h 3944264"/>
              <a:gd name="connsiteX23" fmla="*/ 337180 w 4266709"/>
              <a:gd name="connsiteY23" fmla="*/ 929065 h 3944264"/>
              <a:gd name="connsiteX24" fmla="*/ 354161 w 4266709"/>
              <a:gd name="connsiteY24" fmla="*/ 907232 h 3944264"/>
              <a:gd name="connsiteX25" fmla="*/ 508954 w 4266709"/>
              <a:gd name="connsiteY25" fmla="*/ 903330 h 3944264"/>
              <a:gd name="connsiteX26" fmla="*/ 531068 w 4266709"/>
              <a:gd name="connsiteY26" fmla="*/ 933771 h 3944264"/>
              <a:gd name="connsiteX27" fmla="*/ 467886 w 4266709"/>
              <a:gd name="connsiteY27" fmla="*/ 962690 h 3944264"/>
              <a:gd name="connsiteX28" fmla="*/ 508954 w 4266709"/>
              <a:gd name="connsiteY28" fmla="*/ 903330 h 3944264"/>
              <a:gd name="connsiteX29" fmla="*/ 456041 w 4266709"/>
              <a:gd name="connsiteY29" fmla="*/ 819905 h 3944264"/>
              <a:gd name="connsiteX30" fmla="*/ 402673 w 4266709"/>
              <a:gd name="connsiteY30" fmla="*/ 863570 h 3944264"/>
              <a:gd name="connsiteX31" fmla="*/ 456041 w 4266709"/>
              <a:gd name="connsiteY31" fmla="*/ 819905 h 3944264"/>
              <a:gd name="connsiteX32" fmla="*/ 281387 w 4266709"/>
              <a:gd name="connsiteY32" fmla="*/ 722875 h 3944264"/>
              <a:gd name="connsiteX33" fmla="*/ 225325 w 4266709"/>
              <a:gd name="connsiteY33" fmla="*/ 807292 h 3944264"/>
              <a:gd name="connsiteX34" fmla="*/ 155248 w 4266709"/>
              <a:gd name="connsiteY34" fmla="*/ 863570 h 3944264"/>
              <a:gd name="connsiteX35" fmla="*/ 220653 w 4266709"/>
              <a:gd name="connsiteY35" fmla="*/ 786970 h 3944264"/>
              <a:gd name="connsiteX36" fmla="*/ 281387 w 4266709"/>
              <a:gd name="connsiteY36" fmla="*/ 722875 h 3944264"/>
              <a:gd name="connsiteX37" fmla="*/ 329902 w 4266709"/>
              <a:gd name="connsiteY37" fmla="*/ 688913 h 3944264"/>
              <a:gd name="connsiteX38" fmla="*/ 328284 w 4266709"/>
              <a:gd name="connsiteY38" fmla="*/ 692553 h 3944264"/>
              <a:gd name="connsiteX39" fmla="*/ 325049 w 4266709"/>
              <a:gd name="connsiteY39" fmla="*/ 693766 h 3944264"/>
              <a:gd name="connsiteX40" fmla="*/ 693760 w 4266709"/>
              <a:gd name="connsiteY40" fmla="*/ 640398 h 3944264"/>
              <a:gd name="connsiteX41" fmla="*/ 691334 w 4266709"/>
              <a:gd name="connsiteY41" fmla="*/ 645250 h 3944264"/>
              <a:gd name="connsiteX42" fmla="*/ 684057 w 4266709"/>
              <a:gd name="connsiteY42" fmla="*/ 650101 h 3944264"/>
              <a:gd name="connsiteX43" fmla="*/ 693760 w 4266709"/>
              <a:gd name="connsiteY43" fmla="*/ 640398 h 3944264"/>
              <a:gd name="connsiteX44" fmla="*/ 931485 w 4266709"/>
              <a:gd name="connsiteY44" fmla="*/ 499706 h 3944264"/>
              <a:gd name="connsiteX45" fmla="*/ 882708 w 4266709"/>
              <a:gd name="connsiteY45" fmla="*/ 536597 h 3944264"/>
              <a:gd name="connsiteX46" fmla="*/ 807181 w 4266709"/>
              <a:gd name="connsiteY46" fmla="*/ 582710 h 3944264"/>
              <a:gd name="connsiteX47" fmla="*/ 811902 w 4266709"/>
              <a:gd name="connsiteY47" fmla="*/ 575024 h 3944264"/>
              <a:gd name="connsiteX48" fmla="*/ 753684 w 4266709"/>
              <a:gd name="connsiteY48" fmla="*/ 605767 h 3944264"/>
              <a:gd name="connsiteX49" fmla="*/ 695466 w 4266709"/>
              <a:gd name="connsiteY49" fmla="*/ 634972 h 3944264"/>
              <a:gd name="connsiteX50" fmla="*/ 690745 w 4266709"/>
              <a:gd name="connsiteY50" fmla="*/ 639583 h 3944264"/>
              <a:gd name="connsiteX51" fmla="*/ 700186 w 4266709"/>
              <a:gd name="connsiteY51" fmla="*/ 616526 h 3944264"/>
              <a:gd name="connsiteX52" fmla="*/ 640395 w 4266709"/>
              <a:gd name="connsiteY52" fmla="*/ 654954 h 3944264"/>
              <a:gd name="connsiteX53" fmla="*/ 706480 w 4266709"/>
              <a:gd name="connsiteY53" fmla="*/ 607304 h 3944264"/>
              <a:gd name="connsiteX54" fmla="*/ 734802 w 4266709"/>
              <a:gd name="connsiteY54" fmla="*/ 607304 h 3944264"/>
              <a:gd name="connsiteX55" fmla="*/ 752110 w 4266709"/>
              <a:gd name="connsiteY55" fmla="*/ 575024 h 3944264"/>
              <a:gd name="connsiteX56" fmla="*/ 844944 w 4266709"/>
              <a:gd name="connsiteY56" fmla="*/ 525837 h 3944264"/>
              <a:gd name="connsiteX57" fmla="*/ 879561 w 4266709"/>
              <a:gd name="connsiteY57" fmla="*/ 521226 h 3944264"/>
              <a:gd name="connsiteX58" fmla="*/ 931485 w 4266709"/>
              <a:gd name="connsiteY58" fmla="*/ 499706 h 3944264"/>
              <a:gd name="connsiteX59" fmla="*/ 1261387 w 4266709"/>
              <a:gd name="connsiteY59" fmla="*/ 485150 h 3944264"/>
              <a:gd name="connsiteX60" fmla="*/ 1251684 w 4266709"/>
              <a:gd name="connsiteY60" fmla="*/ 495139 h 3944264"/>
              <a:gd name="connsiteX61" fmla="*/ 1241980 w 4266709"/>
              <a:gd name="connsiteY61" fmla="*/ 503701 h 3944264"/>
              <a:gd name="connsiteX62" fmla="*/ 1227425 w 4266709"/>
              <a:gd name="connsiteY62" fmla="*/ 509409 h 3944264"/>
              <a:gd name="connsiteX63" fmla="*/ 1245215 w 4266709"/>
              <a:gd name="connsiteY63" fmla="*/ 497993 h 3944264"/>
              <a:gd name="connsiteX64" fmla="*/ 1261387 w 4266709"/>
              <a:gd name="connsiteY64" fmla="*/ 485150 h 3944264"/>
              <a:gd name="connsiteX65" fmla="*/ 1028515 w 4266709"/>
              <a:gd name="connsiteY65" fmla="*/ 451191 h 3944264"/>
              <a:gd name="connsiteX66" fmla="*/ 1020891 w 4266709"/>
              <a:gd name="connsiteY66" fmla="*/ 460148 h 3944264"/>
              <a:gd name="connsiteX67" fmla="*/ 1005643 w 4266709"/>
              <a:gd name="connsiteY67" fmla="*/ 475075 h 3944264"/>
              <a:gd name="connsiteX68" fmla="*/ 999544 w 4266709"/>
              <a:gd name="connsiteY68" fmla="*/ 476568 h 3944264"/>
              <a:gd name="connsiteX69" fmla="*/ 982771 w 4266709"/>
              <a:gd name="connsiteY69" fmla="*/ 482539 h 3944264"/>
              <a:gd name="connsiteX70" fmla="*/ 1016316 w 4266709"/>
              <a:gd name="connsiteY70" fmla="*/ 461641 h 3944264"/>
              <a:gd name="connsiteX71" fmla="*/ 1028515 w 4266709"/>
              <a:gd name="connsiteY71" fmla="*/ 451191 h 3944264"/>
              <a:gd name="connsiteX72" fmla="*/ 1246834 w 4266709"/>
              <a:gd name="connsiteY72" fmla="*/ 378417 h 3944264"/>
              <a:gd name="connsiteX73" fmla="*/ 1193466 w 4266709"/>
              <a:gd name="connsiteY73" fmla="*/ 397823 h 3944264"/>
              <a:gd name="connsiteX74" fmla="*/ 1246834 w 4266709"/>
              <a:gd name="connsiteY74" fmla="*/ 378417 h 3944264"/>
              <a:gd name="connsiteX75" fmla="*/ 1266680 w 4266709"/>
              <a:gd name="connsiteY75" fmla="*/ 198913 h 3944264"/>
              <a:gd name="connsiteX76" fmla="*/ 1271090 w 4266709"/>
              <a:gd name="connsiteY76" fmla="*/ 198913 h 3944264"/>
              <a:gd name="connsiteX77" fmla="*/ 1226986 w 4266709"/>
              <a:gd name="connsiteY77" fmla="*/ 218319 h 3944264"/>
              <a:gd name="connsiteX78" fmla="*/ 1222575 w 4266709"/>
              <a:gd name="connsiteY78" fmla="*/ 218319 h 3944264"/>
              <a:gd name="connsiteX79" fmla="*/ 2091308 w 4266709"/>
              <a:gd name="connsiteY79" fmla="*/ 0 h 3944264"/>
              <a:gd name="connsiteX80" fmla="*/ 2451957 w 4266709"/>
              <a:gd name="connsiteY80" fmla="*/ 29762 h 3944264"/>
              <a:gd name="connsiteX81" fmla="*/ 3108965 w 4266709"/>
              <a:gd name="connsiteY81" fmla="*/ 269426 h 3944264"/>
              <a:gd name="connsiteX82" fmla="*/ 3276745 w 4266709"/>
              <a:gd name="connsiteY82" fmla="*/ 407271 h 3944264"/>
              <a:gd name="connsiteX83" fmla="*/ 3745588 w 4266709"/>
              <a:gd name="connsiteY83" fmla="*/ 853703 h 3944264"/>
              <a:gd name="connsiteX84" fmla="*/ 3936889 w 4266709"/>
              <a:gd name="connsiteY84" fmla="*/ 1124695 h 3944264"/>
              <a:gd name="connsiteX85" fmla="*/ 4088989 w 4266709"/>
              <a:gd name="connsiteY85" fmla="*/ 1422316 h 3944264"/>
              <a:gd name="connsiteX86" fmla="*/ 4198751 w 4266709"/>
              <a:gd name="connsiteY86" fmla="*/ 1738735 h 3944264"/>
              <a:gd name="connsiteX87" fmla="*/ 4256769 w 4266709"/>
              <a:gd name="connsiteY87" fmla="*/ 2069251 h 3944264"/>
              <a:gd name="connsiteX88" fmla="*/ 4263041 w 4266709"/>
              <a:gd name="connsiteY88" fmla="*/ 2402900 h 3944264"/>
              <a:gd name="connsiteX89" fmla="*/ 4245205 w 4266709"/>
              <a:gd name="connsiteY89" fmla="*/ 2566200 h 3944264"/>
              <a:gd name="connsiteX90" fmla="*/ 4224103 w 4266709"/>
              <a:gd name="connsiteY90" fmla="*/ 2676567 h 3944264"/>
              <a:gd name="connsiteX91" fmla="*/ 4229132 w 4266709"/>
              <a:gd name="connsiteY91" fmla="*/ 2636493 h 3944264"/>
              <a:gd name="connsiteX92" fmla="*/ 4236384 w 4266709"/>
              <a:gd name="connsiteY92" fmla="*/ 2575207 h 3944264"/>
              <a:gd name="connsiteX93" fmla="*/ 4226976 w 4266709"/>
              <a:gd name="connsiteY93" fmla="*/ 2650395 h 3944264"/>
              <a:gd name="connsiteX94" fmla="*/ 4214432 w 4266709"/>
              <a:gd name="connsiteY94" fmla="*/ 2727150 h 3944264"/>
              <a:gd name="connsiteX95" fmla="*/ 4224103 w 4266709"/>
              <a:gd name="connsiteY95" fmla="*/ 2676567 h 3944264"/>
              <a:gd name="connsiteX96" fmla="*/ 4220704 w 4266709"/>
              <a:gd name="connsiteY96" fmla="*/ 2703654 h 3944264"/>
              <a:gd name="connsiteX97" fmla="*/ 4194047 w 4266709"/>
              <a:gd name="connsiteY97" fmla="*/ 2839933 h 3944264"/>
              <a:gd name="connsiteX98" fmla="*/ 4132894 w 4266709"/>
              <a:gd name="connsiteY98" fmla="*/ 3020072 h 3944264"/>
              <a:gd name="connsiteX99" fmla="*/ 3988634 w 4266709"/>
              <a:gd name="connsiteY99" fmla="*/ 3245638 h 3944264"/>
              <a:gd name="connsiteX100" fmla="*/ 3814582 w 4266709"/>
              <a:gd name="connsiteY100" fmla="*/ 3530727 h 3944264"/>
              <a:gd name="connsiteX101" fmla="*/ 3780085 w 4266709"/>
              <a:gd name="connsiteY101" fmla="*/ 3544825 h 3944264"/>
              <a:gd name="connsiteX102" fmla="*/ 3729908 w 4266709"/>
              <a:gd name="connsiteY102" fmla="*/ 3590252 h 3944264"/>
              <a:gd name="connsiteX103" fmla="*/ 3654642 w 4266709"/>
              <a:gd name="connsiteY103" fmla="*/ 3679538 h 3944264"/>
              <a:gd name="connsiteX104" fmla="*/ 3571536 w 4266709"/>
              <a:gd name="connsiteY104" fmla="*/ 3775090 h 3944264"/>
              <a:gd name="connsiteX105" fmla="*/ 3397484 w 4266709"/>
              <a:gd name="connsiteY105" fmla="*/ 3944264 h 3944264"/>
              <a:gd name="connsiteX106" fmla="*/ 3499406 w 4266709"/>
              <a:gd name="connsiteY106" fmla="*/ 3839313 h 3944264"/>
              <a:gd name="connsiteX107" fmla="*/ 3439821 w 4266709"/>
              <a:gd name="connsiteY107" fmla="*/ 3847146 h 3944264"/>
              <a:gd name="connsiteX108" fmla="*/ 3664050 w 4266709"/>
              <a:gd name="connsiteY108" fmla="*/ 3601217 h 3944264"/>
              <a:gd name="connsiteX109" fmla="*/ 3649938 w 4266709"/>
              <a:gd name="connsiteY109" fmla="*/ 3590252 h 3944264"/>
              <a:gd name="connsiteX110" fmla="*/ 3529199 w 4266709"/>
              <a:gd name="connsiteY110" fmla="*/ 3734363 h 3944264"/>
              <a:gd name="connsiteX111" fmla="*/ 3466477 w 4266709"/>
              <a:gd name="connsiteY111" fmla="*/ 3798586 h 3944264"/>
              <a:gd name="connsiteX112" fmla="*/ 3392780 w 4266709"/>
              <a:gd name="connsiteY112" fmla="*/ 3865943 h 3944264"/>
              <a:gd name="connsiteX113" fmla="*/ 3270473 w 4266709"/>
              <a:gd name="connsiteY113" fmla="*/ 3936432 h 3944264"/>
              <a:gd name="connsiteX114" fmla="*/ 3256360 w 4266709"/>
              <a:gd name="connsiteY114" fmla="*/ 3919201 h 3944264"/>
              <a:gd name="connsiteX115" fmla="*/ 3662482 w 4266709"/>
              <a:gd name="connsiteY115" fmla="*/ 3483734 h 3944264"/>
              <a:gd name="connsiteX116" fmla="*/ 3621713 w 4266709"/>
              <a:gd name="connsiteY116" fmla="*/ 3510364 h 3944264"/>
              <a:gd name="connsiteX117" fmla="*/ 3507246 w 4266709"/>
              <a:gd name="connsiteY117" fmla="*/ 3651342 h 3944264"/>
              <a:gd name="connsiteX118" fmla="*/ 3734612 w 4266709"/>
              <a:gd name="connsiteY118" fmla="*/ 3341190 h 3944264"/>
              <a:gd name="connsiteX119" fmla="*/ 3896120 w 4266709"/>
              <a:gd name="connsiteY119" fmla="*/ 2991876 h 3944264"/>
              <a:gd name="connsiteX120" fmla="*/ 3880440 w 4266709"/>
              <a:gd name="connsiteY120" fmla="*/ 2985611 h 3944264"/>
              <a:gd name="connsiteX121" fmla="*/ 3864759 w 4266709"/>
              <a:gd name="connsiteY121" fmla="*/ 3027904 h 3944264"/>
              <a:gd name="connsiteX122" fmla="*/ 3847511 w 4266709"/>
              <a:gd name="connsiteY122" fmla="*/ 3070198 h 3944264"/>
              <a:gd name="connsiteX123" fmla="*/ 3814582 w 4266709"/>
              <a:gd name="connsiteY123" fmla="*/ 3056100 h 3944264"/>
              <a:gd name="connsiteX124" fmla="*/ 3918073 w 4266709"/>
              <a:gd name="connsiteY124" fmla="*/ 2645696 h 3944264"/>
              <a:gd name="connsiteX125" fmla="*/ 3921209 w 4266709"/>
              <a:gd name="connsiteY125" fmla="*/ 2482787 h 3944264"/>
              <a:gd name="connsiteX126" fmla="*/ 3888280 w 4266709"/>
              <a:gd name="connsiteY126" fmla="*/ 2451459 h 3944264"/>
              <a:gd name="connsiteX127" fmla="*/ 3888280 w 4266709"/>
              <a:gd name="connsiteY127" fmla="*/ 2465557 h 3944264"/>
              <a:gd name="connsiteX128" fmla="*/ 3885144 w 4266709"/>
              <a:gd name="connsiteY128" fmla="*/ 2495319 h 3944264"/>
              <a:gd name="connsiteX129" fmla="*/ 3880440 w 4266709"/>
              <a:gd name="connsiteY129" fmla="*/ 2537612 h 3944264"/>
              <a:gd name="connsiteX130" fmla="*/ 3855351 w 4266709"/>
              <a:gd name="connsiteY130" fmla="*/ 2534480 h 3944264"/>
              <a:gd name="connsiteX131" fmla="*/ 3792629 w 4266709"/>
              <a:gd name="connsiteY131" fmla="*/ 2799206 h 3944264"/>
              <a:gd name="connsiteX132" fmla="*/ 3692275 w 4266709"/>
              <a:gd name="connsiteY132" fmla="*/ 3051401 h 3944264"/>
              <a:gd name="connsiteX133" fmla="*/ 3667186 w 4266709"/>
              <a:gd name="connsiteY133" fmla="*/ 3040436 h 3944264"/>
              <a:gd name="connsiteX134" fmla="*/ 3711091 w 4266709"/>
              <a:gd name="connsiteY134" fmla="*/ 2926086 h 3944264"/>
              <a:gd name="connsiteX135" fmla="*/ 3695411 w 4266709"/>
              <a:gd name="connsiteY135" fmla="*/ 2965247 h 3944264"/>
              <a:gd name="connsiteX136" fmla="*/ 3679731 w 4266709"/>
              <a:gd name="connsiteY136" fmla="*/ 2998142 h 3944264"/>
              <a:gd name="connsiteX137" fmla="*/ 3649938 w 4266709"/>
              <a:gd name="connsiteY137" fmla="*/ 3045135 h 3944264"/>
              <a:gd name="connsiteX138" fmla="*/ 3601329 w 4266709"/>
              <a:gd name="connsiteY138" fmla="*/ 3099960 h 3944264"/>
              <a:gd name="connsiteX139" fmla="*/ 3441389 w 4266709"/>
              <a:gd name="connsiteY139" fmla="*/ 3322392 h 3944264"/>
              <a:gd name="connsiteX140" fmla="*/ 3203047 w 4266709"/>
              <a:gd name="connsiteY140" fmla="*/ 3591818 h 3944264"/>
              <a:gd name="connsiteX141" fmla="*/ 3156006 w 4266709"/>
              <a:gd name="connsiteY141" fmla="*/ 3598084 h 3944264"/>
              <a:gd name="connsiteX142" fmla="*/ 2986658 w 4266709"/>
              <a:gd name="connsiteY142" fmla="*/ 3726531 h 3944264"/>
              <a:gd name="connsiteX143" fmla="*/ 2795357 w 4266709"/>
              <a:gd name="connsiteY143" fmla="*/ 3822083 h 3944264"/>
              <a:gd name="connsiteX144" fmla="*/ 3457069 w 4266709"/>
              <a:gd name="connsiteY144" fmla="*/ 3200211 h 3944264"/>
              <a:gd name="connsiteX145" fmla="*/ 3563696 w 4266709"/>
              <a:gd name="connsiteY145" fmla="*/ 2996576 h 3944264"/>
              <a:gd name="connsiteX146" fmla="*/ 3637394 w 4266709"/>
              <a:gd name="connsiteY146" fmla="*/ 2778842 h 3944264"/>
              <a:gd name="connsiteX147" fmla="*/ 3676595 w 4266709"/>
              <a:gd name="connsiteY147" fmla="*/ 2553277 h 3944264"/>
              <a:gd name="connsiteX148" fmla="*/ 3678163 w 4266709"/>
              <a:gd name="connsiteY148" fmla="*/ 2326145 h 3944264"/>
              <a:gd name="connsiteX149" fmla="*/ 3662482 w 4266709"/>
              <a:gd name="connsiteY149" fmla="*/ 2269753 h 3944264"/>
              <a:gd name="connsiteX150" fmla="*/ 3646802 w 4266709"/>
              <a:gd name="connsiteY150" fmla="*/ 2214928 h 3944264"/>
              <a:gd name="connsiteX151" fmla="*/ 3632690 w 4266709"/>
              <a:gd name="connsiteY151" fmla="*/ 2103712 h 3944264"/>
              <a:gd name="connsiteX152" fmla="*/ 3591921 w 4266709"/>
              <a:gd name="connsiteY152" fmla="*/ 2073950 h 3944264"/>
              <a:gd name="connsiteX153" fmla="*/ 3410028 w 4266709"/>
              <a:gd name="connsiteY153" fmla="*/ 1608721 h 3944264"/>
              <a:gd name="connsiteX154" fmla="*/ 3281449 w 4266709"/>
              <a:gd name="connsiteY154" fmla="*/ 1401953 h 3944264"/>
              <a:gd name="connsiteX155" fmla="*/ 3212455 w 4266709"/>
              <a:gd name="connsiteY155" fmla="*/ 1306401 h 3944264"/>
              <a:gd name="connsiteX156" fmla="*/ 3143462 w 4266709"/>
              <a:gd name="connsiteY156" fmla="*/ 1218681 h 3944264"/>
              <a:gd name="connsiteX157" fmla="*/ 2865919 w 4266709"/>
              <a:gd name="connsiteY157" fmla="*/ 982150 h 3944264"/>
              <a:gd name="connsiteX158" fmla="*/ 2858079 w 4266709"/>
              <a:gd name="connsiteY158" fmla="*/ 996248 h 3944264"/>
              <a:gd name="connsiteX159" fmla="*/ 2765564 w 4266709"/>
              <a:gd name="connsiteY159" fmla="*/ 935157 h 3944264"/>
              <a:gd name="connsiteX160" fmla="*/ 2774973 w 4266709"/>
              <a:gd name="connsiteY160" fmla="*/ 919493 h 3944264"/>
              <a:gd name="connsiteX161" fmla="*/ 2757724 w 4266709"/>
              <a:gd name="connsiteY161" fmla="*/ 902262 h 3944264"/>
              <a:gd name="connsiteX162" fmla="*/ 2712251 w 4266709"/>
              <a:gd name="connsiteY162" fmla="*/ 880332 h 3944264"/>
              <a:gd name="connsiteX163" fmla="*/ 2718523 w 4266709"/>
              <a:gd name="connsiteY163" fmla="*/ 863102 h 3944264"/>
              <a:gd name="connsiteX164" fmla="*/ 2615033 w 4266709"/>
              <a:gd name="connsiteY164" fmla="*/ 820808 h 3944264"/>
              <a:gd name="connsiteX165" fmla="*/ 2505270 w 4266709"/>
              <a:gd name="connsiteY165" fmla="*/ 792612 h 3944264"/>
              <a:gd name="connsiteX166" fmla="*/ 2509974 w 4266709"/>
              <a:gd name="connsiteY166" fmla="*/ 775382 h 3944264"/>
              <a:gd name="connsiteX167" fmla="*/ 2437844 w 4266709"/>
              <a:gd name="connsiteY167" fmla="*/ 756585 h 3944264"/>
              <a:gd name="connsiteX168" fmla="*/ 2397075 w 4266709"/>
              <a:gd name="connsiteY168" fmla="*/ 747186 h 3944264"/>
              <a:gd name="connsiteX169" fmla="*/ 2361011 w 4266709"/>
              <a:gd name="connsiteY169" fmla="*/ 747186 h 3944264"/>
              <a:gd name="connsiteX170" fmla="*/ 2365715 w 4266709"/>
              <a:gd name="connsiteY170" fmla="*/ 729955 h 3944264"/>
              <a:gd name="connsiteX171" fmla="*/ 2324946 w 4266709"/>
              <a:gd name="connsiteY171" fmla="*/ 740920 h 3944264"/>
              <a:gd name="connsiteX172" fmla="*/ 2207343 w 4266709"/>
              <a:gd name="connsiteY172" fmla="*/ 728389 h 3944264"/>
              <a:gd name="connsiteX173" fmla="*/ 2174414 w 4266709"/>
              <a:gd name="connsiteY173" fmla="*/ 729955 h 3944264"/>
              <a:gd name="connsiteX174" fmla="*/ 2075628 w 4266709"/>
              <a:gd name="connsiteY174" fmla="*/ 722123 h 3944264"/>
              <a:gd name="connsiteX175" fmla="*/ 1964297 w 4266709"/>
              <a:gd name="connsiteY175" fmla="*/ 720557 h 3944264"/>
              <a:gd name="connsiteX176" fmla="*/ 1874919 w 4266709"/>
              <a:gd name="connsiteY176" fmla="*/ 720557 h 3944264"/>
              <a:gd name="connsiteX177" fmla="*/ 1837286 w 4266709"/>
              <a:gd name="connsiteY177" fmla="*/ 718990 h 3944264"/>
              <a:gd name="connsiteX178" fmla="*/ 1649121 w 4266709"/>
              <a:gd name="connsiteY178" fmla="*/ 744053 h 3944264"/>
              <a:gd name="connsiteX179" fmla="*/ 1631873 w 4266709"/>
              <a:gd name="connsiteY179" fmla="*/ 675130 h 3944264"/>
              <a:gd name="connsiteX180" fmla="*/ 1308857 w 4266709"/>
              <a:gd name="connsiteY180" fmla="*/ 687662 h 3944264"/>
              <a:gd name="connsiteX181" fmla="*/ 1175574 w 4266709"/>
              <a:gd name="connsiteY181" fmla="*/ 645368 h 3944264"/>
              <a:gd name="connsiteX182" fmla="*/ 1319833 w 4266709"/>
              <a:gd name="connsiteY182" fmla="*/ 532585 h 3944264"/>
              <a:gd name="connsiteX183" fmla="*/ 1415483 w 4266709"/>
              <a:gd name="connsiteY183" fmla="*/ 469928 h 3944264"/>
              <a:gd name="connsiteX184" fmla="*/ 1478205 w 4266709"/>
              <a:gd name="connsiteY184" fmla="*/ 430768 h 3944264"/>
              <a:gd name="connsiteX185" fmla="*/ 1573855 w 4266709"/>
              <a:gd name="connsiteY185" fmla="*/ 363411 h 3944264"/>
              <a:gd name="connsiteX186" fmla="*/ 1635009 w 4266709"/>
              <a:gd name="connsiteY186" fmla="*/ 281957 h 3944264"/>
              <a:gd name="connsiteX187" fmla="*/ 1730659 w 4266709"/>
              <a:gd name="connsiteY187" fmla="*/ 256894 h 3944264"/>
              <a:gd name="connsiteX188" fmla="*/ 1686754 w 4266709"/>
              <a:gd name="connsiteY188" fmla="*/ 241230 h 3944264"/>
              <a:gd name="connsiteX189" fmla="*/ 1591104 w 4266709"/>
              <a:gd name="connsiteY189" fmla="*/ 249062 h 3944264"/>
              <a:gd name="connsiteX190" fmla="*/ 1478205 w 4266709"/>
              <a:gd name="connsiteY190" fmla="*/ 269426 h 3944264"/>
              <a:gd name="connsiteX191" fmla="*/ 1384123 w 4266709"/>
              <a:gd name="connsiteY191" fmla="*/ 291356 h 3944264"/>
              <a:gd name="connsiteX192" fmla="*/ 1412347 w 4266709"/>
              <a:gd name="connsiteY192" fmla="*/ 208335 h 3944264"/>
              <a:gd name="connsiteX193" fmla="*/ 1498589 w 4266709"/>
              <a:gd name="connsiteY193" fmla="*/ 133146 h 3944264"/>
              <a:gd name="connsiteX194" fmla="*/ 1547199 w 4266709"/>
              <a:gd name="connsiteY194" fmla="*/ 101818 h 3944264"/>
              <a:gd name="connsiteX195" fmla="*/ 1606784 w 4266709"/>
              <a:gd name="connsiteY195" fmla="*/ 72056 h 3944264"/>
              <a:gd name="connsiteX196" fmla="*/ 1751044 w 4266709"/>
              <a:gd name="connsiteY196" fmla="*/ 28196 h 3944264"/>
              <a:gd name="connsiteX197" fmla="*/ 2091308 w 4266709"/>
              <a:gd name="connsiteY197" fmla="*/ 0 h 3944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4266709" h="3944264">
                <a:moveTo>
                  <a:pt x="3784163" y="2930302"/>
                </a:moveTo>
                <a:lnTo>
                  <a:pt x="3764757" y="2954561"/>
                </a:lnTo>
                <a:cubicBezTo>
                  <a:pt x="3772520" y="2942432"/>
                  <a:pt x="3776401" y="2939399"/>
                  <a:pt x="3784163" y="2930302"/>
                </a:cubicBezTo>
                <a:close/>
                <a:moveTo>
                  <a:pt x="106733" y="1314757"/>
                </a:moveTo>
                <a:cubicBezTo>
                  <a:pt x="99657" y="1334674"/>
                  <a:pt x="92582" y="1353058"/>
                  <a:pt x="81261" y="1372975"/>
                </a:cubicBezTo>
                <a:cubicBezTo>
                  <a:pt x="72771" y="1372975"/>
                  <a:pt x="101073" y="1320885"/>
                  <a:pt x="106733" y="1314757"/>
                </a:cubicBezTo>
                <a:close/>
                <a:moveTo>
                  <a:pt x="24743" y="1107460"/>
                </a:moveTo>
                <a:cubicBezTo>
                  <a:pt x="27654" y="1109575"/>
                  <a:pt x="26198" y="1121881"/>
                  <a:pt x="23287" y="1131111"/>
                </a:cubicBezTo>
                <a:cubicBezTo>
                  <a:pt x="21832" y="1120343"/>
                  <a:pt x="5822" y="1134188"/>
                  <a:pt x="0" y="1144956"/>
                </a:cubicBezTo>
                <a:cubicBezTo>
                  <a:pt x="14554" y="1113421"/>
                  <a:pt x="21832" y="1105344"/>
                  <a:pt x="24743" y="1107460"/>
                </a:cubicBezTo>
                <a:close/>
                <a:moveTo>
                  <a:pt x="339605" y="1096438"/>
                </a:moveTo>
                <a:lnTo>
                  <a:pt x="324548" y="1130904"/>
                </a:lnTo>
                <a:cubicBezTo>
                  <a:pt x="317020" y="1148137"/>
                  <a:pt x="310998" y="1165371"/>
                  <a:pt x="310998" y="1165371"/>
                </a:cubicBezTo>
                <a:lnTo>
                  <a:pt x="321537" y="1154404"/>
                </a:lnTo>
                <a:cubicBezTo>
                  <a:pt x="317020" y="1174770"/>
                  <a:pt x="292930" y="1215503"/>
                  <a:pt x="270346" y="1246836"/>
                </a:cubicBezTo>
                <a:cubicBezTo>
                  <a:pt x="252278" y="1243703"/>
                  <a:pt x="317020" y="1141871"/>
                  <a:pt x="339605" y="1096438"/>
                </a:cubicBezTo>
                <a:close/>
                <a:moveTo>
                  <a:pt x="116436" y="915080"/>
                </a:moveTo>
                <a:cubicBezTo>
                  <a:pt x="106359" y="922929"/>
                  <a:pt x="92924" y="940195"/>
                  <a:pt x="82847" y="949613"/>
                </a:cubicBezTo>
                <a:cubicBezTo>
                  <a:pt x="72771" y="960600"/>
                  <a:pt x="111398" y="907232"/>
                  <a:pt x="116436" y="915080"/>
                </a:cubicBezTo>
                <a:close/>
                <a:moveTo>
                  <a:pt x="354161" y="907232"/>
                </a:moveTo>
                <a:cubicBezTo>
                  <a:pt x="354161" y="907232"/>
                  <a:pt x="347986" y="916589"/>
                  <a:pt x="341811" y="927505"/>
                </a:cubicBezTo>
                <a:lnTo>
                  <a:pt x="327917" y="946219"/>
                </a:lnTo>
                <a:lnTo>
                  <a:pt x="320199" y="950897"/>
                </a:lnTo>
                <a:lnTo>
                  <a:pt x="337180" y="929065"/>
                </a:lnTo>
                <a:cubicBezTo>
                  <a:pt x="344898" y="918148"/>
                  <a:pt x="354161" y="907232"/>
                  <a:pt x="354161" y="907232"/>
                </a:cubicBezTo>
                <a:close/>
                <a:moveTo>
                  <a:pt x="508954" y="903330"/>
                </a:moveTo>
                <a:cubicBezTo>
                  <a:pt x="455249" y="967256"/>
                  <a:pt x="557921" y="892676"/>
                  <a:pt x="531068" y="933771"/>
                </a:cubicBezTo>
                <a:cubicBezTo>
                  <a:pt x="531068" y="927683"/>
                  <a:pt x="504216" y="932249"/>
                  <a:pt x="467886" y="962690"/>
                </a:cubicBezTo>
                <a:cubicBezTo>
                  <a:pt x="526330" y="907897"/>
                  <a:pt x="422079" y="970300"/>
                  <a:pt x="508954" y="903330"/>
                </a:cubicBezTo>
                <a:close/>
                <a:moveTo>
                  <a:pt x="456041" y="819905"/>
                </a:moveTo>
                <a:cubicBezTo>
                  <a:pt x="441486" y="829262"/>
                  <a:pt x="410759" y="862011"/>
                  <a:pt x="402673" y="863570"/>
                </a:cubicBezTo>
                <a:cubicBezTo>
                  <a:pt x="407524" y="837059"/>
                  <a:pt x="436634" y="835500"/>
                  <a:pt x="456041" y="819905"/>
                </a:cubicBezTo>
                <a:close/>
                <a:moveTo>
                  <a:pt x="281387" y="722875"/>
                </a:moveTo>
                <a:cubicBezTo>
                  <a:pt x="254913" y="755704"/>
                  <a:pt x="275158" y="758831"/>
                  <a:pt x="225325" y="807292"/>
                </a:cubicBezTo>
                <a:cubicBezTo>
                  <a:pt x="220653" y="797912"/>
                  <a:pt x="206638" y="811982"/>
                  <a:pt x="155248" y="863570"/>
                </a:cubicBezTo>
                <a:cubicBezTo>
                  <a:pt x="184836" y="827615"/>
                  <a:pt x="203523" y="805729"/>
                  <a:pt x="220653" y="786970"/>
                </a:cubicBezTo>
                <a:cubicBezTo>
                  <a:pt x="237783" y="769773"/>
                  <a:pt x="254913" y="752577"/>
                  <a:pt x="281387" y="722875"/>
                </a:cubicBezTo>
                <a:close/>
                <a:moveTo>
                  <a:pt x="329902" y="688913"/>
                </a:moveTo>
                <a:cubicBezTo>
                  <a:pt x="329902" y="690126"/>
                  <a:pt x="328284" y="691340"/>
                  <a:pt x="328284" y="692553"/>
                </a:cubicBezTo>
                <a:cubicBezTo>
                  <a:pt x="326666" y="692553"/>
                  <a:pt x="326666" y="693766"/>
                  <a:pt x="325049" y="693766"/>
                </a:cubicBezTo>
                <a:close/>
                <a:moveTo>
                  <a:pt x="693760" y="640398"/>
                </a:moveTo>
                <a:lnTo>
                  <a:pt x="691334" y="645250"/>
                </a:lnTo>
                <a:lnTo>
                  <a:pt x="684057" y="650101"/>
                </a:lnTo>
                <a:cubicBezTo>
                  <a:pt x="686483" y="647675"/>
                  <a:pt x="691334" y="642824"/>
                  <a:pt x="693760" y="640398"/>
                </a:cubicBezTo>
                <a:close/>
                <a:moveTo>
                  <a:pt x="931485" y="499706"/>
                </a:moveTo>
                <a:cubicBezTo>
                  <a:pt x="931485" y="508929"/>
                  <a:pt x="909456" y="522763"/>
                  <a:pt x="882708" y="536597"/>
                </a:cubicBezTo>
                <a:cubicBezTo>
                  <a:pt x="857532" y="551968"/>
                  <a:pt x="826063" y="568876"/>
                  <a:pt x="807181" y="582710"/>
                </a:cubicBezTo>
                <a:cubicBezTo>
                  <a:pt x="808755" y="581173"/>
                  <a:pt x="808755" y="578099"/>
                  <a:pt x="811902" y="575024"/>
                </a:cubicBezTo>
                <a:cubicBezTo>
                  <a:pt x="763125" y="608841"/>
                  <a:pt x="758404" y="607304"/>
                  <a:pt x="753684" y="605767"/>
                </a:cubicBezTo>
                <a:cubicBezTo>
                  <a:pt x="748963" y="602692"/>
                  <a:pt x="742670" y="598081"/>
                  <a:pt x="695466" y="634972"/>
                </a:cubicBezTo>
                <a:cubicBezTo>
                  <a:pt x="693892" y="636509"/>
                  <a:pt x="692319" y="638046"/>
                  <a:pt x="690745" y="639583"/>
                </a:cubicBezTo>
                <a:lnTo>
                  <a:pt x="700186" y="616526"/>
                </a:lnTo>
                <a:lnTo>
                  <a:pt x="640395" y="654954"/>
                </a:lnTo>
                <a:lnTo>
                  <a:pt x="706480" y="607304"/>
                </a:lnTo>
                <a:cubicBezTo>
                  <a:pt x="733229" y="593470"/>
                  <a:pt x="703333" y="621138"/>
                  <a:pt x="734802" y="607304"/>
                </a:cubicBezTo>
                <a:cubicBezTo>
                  <a:pt x="764698" y="582710"/>
                  <a:pt x="804035" y="551968"/>
                  <a:pt x="752110" y="575024"/>
                </a:cubicBezTo>
                <a:cubicBezTo>
                  <a:pt x="766272" y="562728"/>
                  <a:pt x="816622" y="545819"/>
                  <a:pt x="844944" y="525837"/>
                </a:cubicBezTo>
                <a:cubicBezTo>
                  <a:pt x="840224" y="533523"/>
                  <a:pt x="857532" y="527374"/>
                  <a:pt x="879561" y="521226"/>
                </a:cubicBezTo>
                <a:cubicBezTo>
                  <a:pt x="900016" y="513540"/>
                  <a:pt x="925191" y="504317"/>
                  <a:pt x="931485" y="499706"/>
                </a:cubicBezTo>
                <a:close/>
                <a:moveTo>
                  <a:pt x="1261387" y="485150"/>
                </a:moveTo>
                <a:cubicBezTo>
                  <a:pt x="1261387" y="485150"/>
                  <a:pt x="1256536" y="489431"/>
                  <a:pt x="1251684" y="495139"/>
                </a:cubicBezTo>
                <a:cubicBezTo>
                  <a:pt x="1246832" y="499420"/>
                  <a:pt x="1241980" y="503701"/>
                  <a:pt x="1241980" y="503701"/>
                </a:cubicBezTo>
                <a:lnTo>
                  <a:pt x="1227425" y="509409"/>
                </a:lnTo>
                <a:cubicBezTo>
                  <a:pt x="1227425" y="509409"/>
                  <a:pt x="1237129" y="503701"/>
                  <a:pt x="1245215" y="497993"/>
                </a:cubicBezTo>
                <a:cubicBezTo>
                  <a:pt x="1253301" y="490858"/>
                  <a:pt x="1261387" y="485150"/>
                  <a:pt x="1261387" y="485150"/>
                </a:cubicBezTo>
                <a:close/>
                <a:moveTo>
                  <a:pt x="1028515" y="451191"/>
                </a:moveTo>
                <a:cubicBezTo>
                  <a:pt x="1025465" y="454177"/>
                  <a:pt x="1023940" y="457162"/>
                  <a:pt x="1020891" y="460148"/>
                </a:cubicBezTo>
                <a:cubicBezTo>
                  <a:pt x="1019366" y="463133"/>
                  <a:pt x="1022416" y="466119"/>
                  <a:pt x="1005643" y="475075"/>
                </a:cubicBezTo>
                <a:cubicBezTo>
                  <a:pt x="991920" y="485525"/>
                  <a:pt x="985820" y="490003"/>
                  <a:pt x="999544" y="476568"/>
                </a:cubicBezTo>
                <a:lnTo>
                  <a:pt x="982771" y="482539"/>
                </a:lnTo>
                <a:cubicBezTo>
                  <a:pt x="975147" y="481047"/>
                  <a:pt x="990395" y="473583"/>
                  <a:pt x="1016316" y="461641"/>
                </a:cubicBezTo>
                <a:cubicBezTo>
                  <a:pt x="1020891" y="458655"/>
                  <a:pt x="1023940" y="455669"/>
                  <a:pt x="1028515" y="451191"/>
                </a:cubicBezTo>
                <a:close/>
                <a:moveTo>
                  <a:pt x="1246834" y="378417"/>
                </a:moveTo>
                <a:cubicBezTo>
                  <a:pt x="1233897" y="388120"/>
                  <a:pt x="1212873" y="390061"/>
                  <a:pt x="1193466" y="397823"/>
                </a:cubicBezTo>
                <a:cubicBezTo>
                  <a:pt x="1211256" y="388120"/>
                  <a:pt x="1219342" y="380358"/>
                  <a:pt x="1246834" y="378417"/>
                </a:cubicBezTo>
                <a:close/>
                <a:moveTo>
                  <a:pt x="1266680" y="198913"/>
                </a:moveTo>
                <a:lnTo>
                  <a:pt x="1271090" y="198913"/>
                </a:lnTo>
                <a:lnTo>
                  <a:pt x="1226986" y="218319"/>
                </a:lnTo>
                <a:lnTo>
                  <a:pt x="1222575" y="218319"/>
                </a:lnTo>
                <a:close/>
                <a:moveTo>
                  <a:pt x="2091308" y="0"/>
                </a:moveTo>
                <a:cubicBezTo>
                  <a:pt x="2208911" y="0"/>
                  <a:pt x="2331218" y="9399"/>
                  <a:pt x="2451957" y="29762"/>
                </a:cubicBezTo>
                <a:cubicBezTo>
                  <a:pt x="2691867" y="72056"/>
                  <a:pt x="2923936" y="158209"/>
                  <a:pt x="3108965" y="269426"/>
                </a:cubicBezTo>
                <a:cubicBezTo>
                  <a:pt x="3154438" y="302321"/>
                  <a:pt x="3237544" y="369677"/>
                  <a:pt x="3276745" y="407271"/>
                </a:cubicBezTo>
                <a:cubicBezTo>
                  <a:pt x="3447661" y="534152"/>
                  <a:pt x="3607601" y="682962"/>
                  <a:pt x="3745588" y="853703"/>
                </a:cubicBezTo>
                <a:cubicBezTo>
                  <a:pt x="3816150" y="939857"/>
                  <a:pt x="3878872" y="1030709"/>
                  <a:pt x="3936889" y="1124695"/>
                </a:cubicBezTo>
                <a:cubicBezTo>
                  <a:pt x="3994906" y="1220247"/>
                  <a:pt x="4045084" y="1318932"/>
                  <a:pt x="4088989" y="1422316"/>
                </a:cubicBezTo>
                <a:cubicBezTo>
                  <a:pt x="4132894" y="1524134"/>
                  <a:pt x="4170527" y="1630651"/>
                  <a:pt x="4198751" y="1738735"/>
                </a:cubicBezTo>
                <a:cubicBezTo>
                  <a:pt x="4225408" y="1848384"/>
                  <a:pt x="4245793" y="1958034"/>
                  <a:pt x="4256769" y="2069251"/>
                </a:cubicBezTo>
                <a:cubicBezTo>
                  <a:pt x="4267745" y="2180467"/>
                  <a:pt x="4269313" y="2291683"/>
                  <a:pt x="4263041" y="2402900"/>
                </a:cubicBezTo>
                <a:cubicBezTo>
                  <a:pt x="4259121" y="2457725"/>
                  <a:pt x="4253241" y="2512158"/>
                  <a:pt x="4245205" y="2566200"/>
                </a:cubicBezTo>
                <a:lnTo>
                  <a:pt x="4224103" y="2676567"/>
                </a:lnTo>
                <a:lnTo>
                  <a:pt x="4229132" y="2636493"/>
                </a:lnTo>
                <a:cubicBezTo>
                  <a:pt x="4232072" y="2614759"/>
                  <a:pt x="4234816" y="2594004"/>
                  <a:pt x="4236384" y="2575207"/>
                </a:cubicBezTo>
                <a:cubicBezTo>
                  <a:pt x="4234816" y="2600269"/>
                  <a:pt x="4230112" y="2625332"/>
                  <a:pt x="4226976" y="2650395"/>
                </a:cubicBezTo>
                <a:cubicBezTo>
                  <a:pt x="4222272" y="2677024"/>
                  <a:pt x="4219136" y="2702087"/>
                  <a:pt x="4214432" y="2727150"/>
                </a:cubicBezTo>
                <a:lnTo>
                  <a:pt x="4224103" y="2676567"/>
                </a:lnTo>
                <a:lnTo>
                  <a:pt x="4220704" y="2703654"/>
                </a:lnTo>
                <a:cubicBezTo>
                  <a:pt x="4212864" y="2749080"/>
                  <a:pt x="4205024" y="2796073"/>
                  <a:pt x="4194047" y="2839933"/>
                </a:cubicBezTo>
                <a:cubicBezTo>
                  <a:pt x="4173663" y="2926086"/>
                  <a:pt x="4148574" y="2998142"/>
                  <a:pt x="4132894" y="3020072"/>
                </a:cubicBezTo>
                <a:cubicBezTo>
                  <a:pt x="4085853" y="3085862"/>
                  <a:pt x="4040380" y="3161050"/>
                  <a:pt x="3988634" y="3245638"/>
                </a:cubicBezTo>
                <a:cubicBezTo>
                  <a:pt x="3936889" y="3331791"/>
                  <a:pt x="3880440" y="3425777"/>
                  <a:pt x="3814582" y="3530727"/>
                </a:cubicBezTo>
                <a:cubicBezTo>
                  <a:pt x="3806742" y="3526028"/>
                  <a:pt x="3795766" y="3532294"/>
                  <a:pt x="3780085" y="3544825"/>
                </a:cubicBezTo>
                <a:cubicBezTo>
                  <a:pt x="3764405" y="3555790"/>
                  <a:pt x="3747156" y="3573021"/>
                  <a:pt x="3729908" y="3590252"/>
                </a:cubicBezTo>
                <a:cubicBezTo>
                  <a:pt x="3706387" y="3618447"/>
                  <a:pt x="3679731" y="3648209"/>
                  <a:pt x="3654642" y="3679538"/>
                </a:cubicBezTo>
                <a:cubicBezTo>
                  <a:pt x="3627985" y="3710866"/>
                  <a:pt x="3599761" y="3742195"/>
                  <a:pt x="3571536" y="3775090"/>
                </a:cubicBezTo>
                <a:cubicBezTo>
                  <a:pt x="3513519" y="3836181"/>
                  <a:pt x="3453933" y="3897271"/>
                  <a:pt x="3397484" y="3944264"/>
                </a:cubicBezTo>
                <a:cubicBezTo>
                  <a:pt x="3430413" y="3906670"/>
                  <a:pt x="3464909" y="3872208"/>
                  <a:pt x="3499406" y="3839313"/>
                </a:cubicBezTo>
                <a:cubicBezTo>
                  <a:pt x="3529199" y="3800153"/>
                  <a:pt x="3411596" y="3886306"/>
                  <a:pt x="3439821" y="3847146"/>
                </a:cubicBezTo>
                <a:cubicBezTo>
                  <a:pt x="3504110" y="3776656"/>
                  <a:pt x="3607601" y="3677971"/>
                  <a:pt x="3664050" y="3601217"/>
                </a:cubicBezTo>
                <a:lnTo>
                  <a:pt x="3649938" y="3590252"/>
                </a:lnTo>
                <a:cubicBezTo>
                  <a:pt x="3607601" y="3646643"/>
                  <a:pt x="3568400" y="3690503"/>
                  <a:pt x="3529199" y="3734363"/>
                </a:cubicBezTo>
                <a:cubicBezTo>
                  <a:pt x="3507246" y="3754726"/>
                  <a:pt x="3486862" y="3776656"/>
                  <a:pt x="3466477" y="3798586"/>
                </a:cubicBezTo>
                <a:cubicBezTo>
                  <a:pt x="3442957" y="3818950"/>
                  <a:pt x="3419436" y="3840880"/>
                  <a:pt x="3392780" y="3865943"/>
                </a:cubicBezTo>
                <a:cubicBezTo>
                  <a:pt x="3336330" y="3908236"/>
                  <a:pt x="3295561" y="3930166"/>
                  <a:pt x="3270473" y="3936432"/>
                </a:cubicBezTo>
                <a:cubicBezTo>
                  <a:pt x="3246952" y="3944264"/>
                  <a:pt x="3240680" y="3936432"/>
                  <a:pt x="3256360" y="3919201"/>
                </a:cubicBezTo>
                <a:cubicBezTo>
                  <a:pt x="3392780" y="3795454"/>
                  <a:pt x="3557424" y="3635678"/>
                  <a:pt x="3662482" y="3483734"/>
                </a:cubicBezTo>
                <a:cubicBezTo>
                  <a:pt x="3635826" y="3521329"/>
                  <a:pt x="3627985" y="3516629"/>
                  <a:pt x="3621713" y="3510364"/>
                </a:cubicBezTo>
                <a:cubicBezTo>
                  <a:pt x="3595057" y="3547958"/>
                  <a:pt x="3537039" y="3618447"/>
                  <a:pt x="3507246" y="3651342"/>
                </a:cubicBezTo>
                <a:cubicBezTo>
                  <a:pt x="3598193" y="3549524"/>
                  <a:pt x="3670322" y="3447707"/>
                  <a:pt x="3734612" y="3341190"/>
                </a:cubicBezTo>
                <a:cubicBezTo>
                  <a:pt x="3797334" y="3233106"/>
                  <a:pt x="3850647" y="3120323"/>
                  <a:pt x="3896120" y="2991876"/>
                </a:cubicBezTo>
                <a:lnTo>
                  <a:pt x="3880440" y="2985611"/>
                </a:lnTo>
                <a:cubicBezTo>
                  <a:pt x="3880440" y="2985611"/>
                  <a:pt x="3872599" y="3005974"/>
                  <a:pt x="3864759" y="3027904"/>
                </a:cubicBezTo>
                <a:lnTo>
                  <a:pt x="3847511" y="3070198"/>
                </a:lnTo>
                <a:cubicBezTo>
                  <a:pt x="3839671" y="3067065"/>
                  <a:pt x="3823990" y="3059233"/>
                  <a:pt x="3814582" y="3056100"/>
                </a:cubicBezTo>
                <a:cubicBezTo>
                  <a:pt x="3853783" y="2952716"/>
                  <a:pt x="3905528" y="2783541"/>
                  <a:pt x="3918073" y="2645696"/>
                </a:cubicBezTo>
                <a:cubicBezTo>
                  <a:pt x="3925913" y="2578339"/>
                  <a:pt x="3925913" y="2518815"/>
                  <a:pt x="3921209" y="2482787"/>
                </a:cubicBezTo>
                <a:cubicBezTo>
                  <a:pt x="3914936" y="2445193"/>
                  <a:pt x="3905528" y="2431095"/>
                  <a:pt x="3888280" y="2451459"/>
                </a:cubicBezTo>
                <a:cubicBezTo>
                  <a:pt x="3888280" y="2451459"/>
                  <a:pt x="3888280" y="2457725"/>
                  <a:pt x="3888280" y="2465557"/>
                </a:cubicBezTo>
                <a:cubicBezTo>
                  <a:pt x="3888280" y="2473389"/>
                  <a:pt x="3886712" y="2484354"/>
                  <a:pt x="3885144" y="2495319"/>
                </a:cubicBezTo>
                <a:lnTo>
                  <a:pt x="3880440" y="2537612"/>
                </a:lnTo>
                <a:cubicBezTo>
                  <a:pt x="3872599" y="2536046"/>
                  <a:pt x="3855351" y="2534480"/>
                  <a:pt x="3855351" y="2534480"/>
                </a:cubicBezTo>
                <a:cubicBezTo>
                  <a:pt x="3841239" y="2617500"/>
                  <a:pt x="3820854" y="2709919"/>
                  <a:pt x="3792629" y="2799206"/>
                </a:cubicBezTo>
                <a:cubicBezTo>
                  <a:pt x="3764405" y="2890059"/>
                  <a:pt x="3728340" y="2976212"/>
                  <a:pt x="3692275" y="3051401"/>
                </a:cubicBezTo>
                <a:cubicBezTo>
                  <a:pt x="3692275" y="3051401"/>
                  <a:pt x="3675027" y="3045135"/>
                  <a:pt x="3667186" y="3040436"/>
                </a:cubicBezTo>
                <a:cubicBezTo>
                  <a:pt x="3682867" y="3002841"/>
                  <a:pt x="3698547" y="2965247"/>
                  <a:pt x="3711091" y="2926086"/>
                </a:cubicBezTo>
                <a:cubicBezTo>
                  <a:pt x="3706387" y="2940184"/>
                  <a:pt x="3701683" y="2954282"/>
                  <a:pt x="3695411" y="2965247"/>
                </a:cubicBezTo>
                <a:cubicBezTo>
                  <a:pt x="3690707" y="2977778"/>
                  <a:pt x="3684435" y="2988743"/>
                  <a:pt x="3679731" y="2998142"/>
                </a:cubicBezTo>
                <a:cubicBezTo>
                  <a:pt x="3668754" y="3016939"/>
                  <a:pt x="3659346" y="3032603"/>
                  <a:pt x="3649938" y="3045135"/>
                </a:cubicBezTo>
                <a:cubicBezTo>
                  <a:pt x="3629553" y="3068631"/>
                  <a:pt x="3613873" y="3082729"/>
                  <a:pt x="3601329" y="3099960"/>
                </a:cubicBezTo>
                <a:cubicBezTo>
                  <a:pt x="3557424" y="3145386"/>
                  <a:pt x="3508815" y="3231540"/>
                  <a:pt x="3441389" y="3322392"/>
                </a:cubicBezTo>
                <a:cubicBezTo>
                  <a:pt x="3377099" y="3414812"/>
                  <a:pt x="3293993" y="3515063"/>
                  <a:pt x="3203047" y="3591818"/>
                </a:cubicBezTo>
                <a:cubicBezTo>
                  <a:pt x="3174822" y="3618447"/>
                  <a:pt x="3162278" y="3604349"/>
                  <a:pt x="3156006" y="3598084"/>
                </a:cubicBezTo>
                <a:cubicBezTo>
                  <a:pt x="3101125" y="3651342"/>
                  <a:pt x="3046243" y="3693636"/>
                  <a:pt x="2986658" y="3726531"/>
                </a:cubicBezTo>
                <a:cubicBezTo>
                  <a:pt x="2928640" y="3762559"/>
                  <a:pt x="2865919" y="3789188"/>
                  <a:pt x="2795357" y="3822083"/>
                </a:cubicBezTo>
                <a:cubicBezTo>
                  <a:pt x="3063492" y="3670139"/>
                  <a:pt x="3295561" y="3461805"/>
                  <a:pt x="3457069" y="3200211"/>
                </a:cubicBezTo>
                <a:cubicBezTo>
                  <a:pt x="3497838" y="3134421"/>
                  <a:pt x="3532335" y="3065498"/>
                  <a:pt x="3563696" y="2996576"/>
                </a:cubicBezTo>
                <a:cubicBezTo>
                  <a:pt x="3593489" y="2926086"/>
                  <a:pt x="3618577" y="2852464"/>
                  <a:pt x="3637394" y="2778842"/>
                </a:cubicBezTo>
                <a:cubicBezTo>
                  <a:pt x="3656210" y="2705220"/>
                  <a:pt x="3670322" y="2630032"/>
                  <a:pt x="3676595" y="2553277"/>
                </a:cubicBezTo>
                <a:cubicBezTo>
                  <a:pt x="3682867" y="2478088"/>
                  <a:pt x="3684435" y="2401333"/>
                  <a:pt x="3678163" y="2326145"/>
                </a:cubicBezTo>
                <a:cubicBezTo>
                  <a:pt x="3678163" y="2288550"/>
                  <a:pt x="3668754" y="2279152"/>
                  <a:pt x="3662482" y="2269753"/>
                </a:cubicBezTo>
                <a:cubicBezTo>
                  <a:pt x="3654642" y="2260355"/>
                  <a:pt x="3648370" y="2252523"/>
                  <a:pt x="3646802" y="2214928"/>
                </a:cubicBezTo>
                <a:cubicBezTo>
                  <a:pt x="3642098" y="2177334"/>
                  <a:pt x="3638962" y="2141306"/>
                  <a:pt x="3632690" y="2103712"/>
                </a:cubicBezTo>
                <a:cubicBezTo>
                  <a:pt x="3620145" y="2142873"/>
                  <a:pt x="3598193" y="2109978"/>
                  <a:pt x="3591921" y="2073950"/>
                </a:cubicBezTo>
                <a:cubicBezTo>
                  <a:pt x="3555856" y="1914174"/>
                  <a:pt x="3491566" y="1754399"/>
                  <a:pt x="3410028" y="1608721"/>
                </a:cubicBezTo>
                <a:cubicBezTo>
                  <a:pt x="3370827" y="1535099"/>
                  <a:pt x="3326922" y="1466176"/>
                  <a:pt x="3281449" y="1401953"/>
                </a:cubicBezTo>
                <a:cubicBezTo>
                  <a:pt x="3259496" y="1369058"/>
                  <a:pt x="3234408" y="1339296"/>
                  <a:pt x="3212455" y="1306401"/>
                </a:cubicBezTo>
                <a:cubicBezTo>
                  <a:pt x="3188935" y="1278205"/>
                  <a:pt x="3166982" y="1246876"/>
                  <a:pt x="3143462" y="1218681"/>
                </a:cubicBezTo>
                <a:cubicBezTo>
                  <a:pt x="3071332" y="1137226"/>
                  <a:pt x="2992930" y="1058905"/>
                  <a:pt x="2865919" y="982150"/>
                </a:cubicBezTo>
                <a:cubicBezTo>
                  <a:pt x="2862783" y="989982"/>
                  <a:pt x="2862783" y="989982"/>
                  <a:pt x="2858079" y="996248"/>
                </a:cubicBezTo>
                <a:cubicBezTo>
                  <a:pt x="2865919" y="982150"/>
                  <a:pt x="2795357" y="960220"/>
                  <a:pt x="2765564" y="935157"/>
                </a:cubicBezTo>
                <a:cubicBezTo>
                  <a:pt x="2770269" y="927325"/>
                  <a:pt x="2770269" y="927325"/>
                  <a:pt x="2774973" y="919493"/>
                </a:cubicBezTo>
                <a:cubicBezTo>
                  <a:pt x="2776541" y="916360"/>
                  <a:pt x="2768700" y="910094"/>
                  <a:pt x="2757724" y="902262"/>
                </a:cubicBezTo>
                <a:cubicBezTo>
                  <a:pt x="2745180" y="894430"/>
                  <a:pt x="2727931" y="888164"/>
                  <a:pt x="2712251" y="880332"/>
                </a:cubicBezTo>
                <a:cubicBezTo>
                  <a:pt x="2715387" y="870934"/>
                  <a:pt x="2715387" y="870934"/>
                  <a:pt x="2718523" y="863102"/>
                </a:cubicBezTo>
                <a:cubicBezTo>
                  <a:pt x="2684026" y="850570"/>
                  <a:pt x="2649530" y="836472"/>
                  <a:pt x="2615033" y="820808"/>
                </a:cubicBezTo>
                <a:cubicBezTo>
                  <a:pt x="2578968" y="808277"/>
                  <a:pt x="2544471" y="794179"/>
                  <a:pt x="2505270" y="792612"/>
                </a:cubicBezTo>
                <a:cubicBezTo>
                  <a:pt x="2508406" y="784780"/>
                  <a:pt x="2508406" y="784780"/>
                  <a:pt x="2509974" y="775382"/>
                </a:cubicBezTo>
                <a:cubicBezTo>
                  <a:pt x="2491158" y="773815"/>
                  <a:pt x="2464501" y="764417"/>
                  <a:pt x="2437844" y="756585"/>
                </a:cubicBezTo>
                <a:cubicBezTo>
                  <a:pt x="2423732" y="751885"/>
                  <a:pt x="2409620" y="748752"/>
                  <a:pt x="2397075" y="747186"/>
                </a:cubicBezTo>
                <a:cubicBezTo>
                  <a:pt x="2384531" y="745620"/>
                  <a:pt x="2371987" y="745620"/>
                  <a:pt x="2361011" y="747186"/>
                </a:cubicBezTo>
                <a:cubicBezTo>
                  <a:pt x="2364147" y="739354"/>
                  <a:pt x="2364147" y="739354"/>
                  <a:pt x="2365715" y="729955"/>
                </a:cubicBezTo>
                <a:cubicBezTo>
                  <a:pt x="2364147" y="739354"/>
                  <a:pt x="2361011" y="747186"/>
                  <a:pt x="2324946" y="740920"/>
                </a:cubicBezTo>
                <a:cubicBezTo>
                  <a:pt x="2268496" y="731522"/>
                  <a:pt x="2230863" y="728389"/>
                  <a:pt x="2207343" y="728389"/>
                </a:cubicBezTo>
                <a:cubicBezTo>
                  <a:pt x="2183822" y="728389"/>
                  <a:pt x="2174414" y="729955"/>
                  <a:pt x="2174414" y="729955"/>
                </a:cubicBezTo>
                <a:cubicBezTo>
                  <a:pt x="2147757" y="726822"/>
                  <a:pt x="2111692" y="725256"/>
                  <a:pt x="2075628" y="722123"/>
                </a:cubicBezTo>
                <a:cubicBezTo>
                  <a:pt x="2037995" y="722123"/>
                  <a:pt x="2000362" y="718990"/>
                  <a:pt x="1964297" y="720557"/>
                </a:cubicBezTo>
                <a:cubicBezTo>
                  <a:pt x="1929800" y="718990"/>
                  <a:pt x="1898439" y="720557"/>
                  <a:pt x="1874919" y="720557"/>
                </a:cubicBezTo>
                <a:cubicBezTo>
                  <a:pt x="1851398" y="720557"/>
                  <a:pt x="1837286" y="720557"/>
                  <a:pt x="1837286" y="718990"/>
                </a:cubicBezTo>
                <a:cubicBezTo>
                  <a:pt x="1763588" y="737787"/>
                  <a:pt x="1721251" y="717424"/>
                  <a:pt x="1649121" y="744053"/>
                </a:cubicBezTo>
                <a:cubicBezTo>
                  <a:pt x="1642849" y="718990"/>
                  <a:pt x="1713411" y="673564"/>
                  <a:pt x="1631873" y="675130"/>
                </a:cubicBezTo>
                <a:cubicBezTo>
                  <a:pt x="1551903" y="679830"/>
                  <a:pt x="1415483" y="681396"/>
                  <a:pt x="1308857" y="687662"/>
                </a:cubicBezTo>
                <a:cubicBezTo>
                  <a:pt x="1202230" y="690795"/>
                  <a:pt x="1120692" y="689228"/>
                  <a:pt x="1175574" y="645368"/>
                </a:cubicBezTo>
                <a:cubicBezTo>
                  <a:pt x="1192822" y="629704"/>
                  <a:pt x="1252407" y="578012"/>
                  <a:pt x="1319833" y="532585"/>
                </a:cubicBezTo>
                <a:cubicBezTo>
                  <a:pt x="1352762" y="509089"/>
                  <a:pt x="1387259" y="488725"/>
                  <a:pt x="1415483" y="469928"/>
                </a:cubicBezTo>
                <a:cubicBezTo>
                  <a:pt x="1445276" y="452698"/>
                  <a:pt x="1467229" y="438600"/>
                  <a:pt x="1478205" y="430768"/>
                </a:cubicBezTo>
                <a:cubicBezTo>
                  <a:pt x="1498589" y="422936"/>
                  <a:pt x="1539358" y="394740"/>
                  <a:pt x="1573855" y="363411"/>
                </a:cubicBezTo>
                <a:cubicBezTo>
                  <a:pt x="1608352" y="332083"/>
                  <a:pt x="1639713" y="299188"/>
                  <a:pt x="1635009" y="281957"/>
                </a:cubicBezTo>
                <a:cubicBezTo>
                  <a:pt x="1683618" y="270992"/>
                  <a:pt x="1730659" y="264726"/>
                  <a:pt x="1730659" y="256894"/>
                </a:cubicBezTo>
                <a:cubicBezTo>
                  <a:pt x="1729091" y="247496"/>
                  <a:pt x="1711843" y="242796"/>
                  <a:pt x="1686754" y="241230"/>
                </a:cubicBezTo>
                <a:cubicBezTo>
                  <a:pt x="1661665" y="241230"/>
                  <a:pt x="1628737" y="244363"/>
                  <a:pt x="1591104" y="249062"/>
                </a:cubicBezTo>
                <a:cubicBezTo>
                  <a:pt x="1555039" y="253761"/>
                  <a:pt x="1514270" y="261593"/>
                  <a:pt x="1478205" y="269426"/>
                </a:cubicBezTo>
                <a:cubicBezTo>
                  <a:pt x="1442140" y="277258"/>
                  <a:pt x="1409211" y="286656"/>
                  <a:pt x="1384123" y="291356"/>
                </a:cubicBezTo>
                <a:cubicBezTo>
                  <a:pt x="1330809" y="289789"/>
                  <a:pt x="1366874" y="241230"/>
                  <a:pt x="1412347" y="208335"/>
                </a:cubicBezTo>
                <a:cubicBezTo>
                  <a:pt x="1412347" y="208335"/>
                  <a:pt x="1440572" y="172307"/>
                  <a:pt x="1498589" y="133146"/>
                </a:cubicBezTo>
                <a:cubicBezTo>
                  <a:pt x="1514270" y="122181"/>
                  <a:pt x="1529950" y="111216"/>
                  <a:pt x="1547199" y="101818"/>
                </a:cubicBezTo>
                <a:cubicBezTo>
                  <a:pt x="1566015" y="90853"/>
                  <a:pt x="1584832" y="81454"/>
                  <a:pt x="1606784" y="72056"/>
                </a:cubicBezTo>
                <a:cubicBezTo>
                  <a:pt x="1649121" y="51692"/>
                  <a:pt x="1697730" y="37594"/>
                  <a:pt x="1751044" y="28196"/>
                </a:cubicBezTo>
                <a:cubicBezTo>
                  <a:pt x="1857670" y="10965"/>
                  <a:pt x="1972137" y="0"/>
                  <a:pt x="2091308" y="0"/>
                </a:cubicBezTo>
                <a:close/>
              </a:path>
            </a:pathLst>
          </a:custGeom>
          <a:solidFill>
            <a:srgbClr val="4D868C"/>
          </a:solidFill>
          <a:ln>
            <a:noFill/>
          </a:ln>
        </p:spPr>
        <p:txBody>
          <a:bodyPr vert="horz" wrap="square" lIns="156242" tIns="78121" rIns="156242" bIns="78121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3076"/>
          </a:p>
        </p:txBody>
      </p:sp>
      <p:grpSp>
        <p:nvGrpSpPr>
          <p:cNvPr id="1051" name="Agrupa 1050">
            <a:extLst>
              <a:ext uri="{FF2B5EF4-FFF2-40B4-BE49-F238E27FC236}">
                <a16:creationId xmlns:a16="http://schemas.microsoft.com/office/drawing/2014/main" id="{95E74EFE-0CE6-68E8-D920-7B63A3EAB54E}"/>
              </a:ext>
            </a:extLst>
          </p:cNvPr>
          <p:cNvGrpSpPr/>
          <p:nvPr/>
        </p:nvGrpSpPr>
        <p:grpSpPr>
          <a:xfrm>
            <a:off x="2003641" y="4907575"/>
            <a:ext cx="1315153" cy="1201123"/>
            <a:chOff x="2519264" y="4824254"/>
            <a:chExt cx="1315153" cy="1201123"/>
          </a:xfrm>
        </p:grpSpPr>
        <p:sp>
          <p:nvSpPr>
            <p:cNvPr id="26" name="Freeform 164">
              <a:extLst>
                <a:ext uri="{FF2B5EF4-FFF2-40B4-BE49-F238E27FC236}">
                  <a16:creationId xmlns:a16="http://schemas.microsoft.com/office/drawing/2014/main" id="{BCB61861-410A-6DE3-9452-BBABC1309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9264" y="4824254"/>
              <a:ext cx="1076825" cy="1201123"/>
            </a:xfrm>
            <a:custGeom>
              <a:avLst/>
              <a:gdLst>
                <a:gd name="T0" fmla="*/ 765 w 2628"/>
                <a:gd name="T1" fmla="*/ 2905 h 2933"/>
                <a:gd name="T2" fmla="*/ 333 w 2628"/>
                <a:gd name="T3" fmla="*/ 2535 h 2933"/>
                <a:gd name="T4" fmla="*/ 75 w 2628"/>
                <a:gd name="T5" fmla="*/ 1995 h 2933"/>
                <a:gd name="T6" fmla="*/ 53 w 2628"/>
                <a:gd name="T7" fmla="*/ 1379 h 2933"/>
                <a:gd name="T8" fmla="*/ 279 w 2628"/>
                <a:gd name="T9" fmla="*/ 797 h 2933"/>
                <a:gd name="T10" fmla="*/ 1031 w 2628"/>
                <a:gd name="T11" fmla="*/ 172 h 2933"/>
                <a:gd name="T12" fmla="*/ 1261 w 2628"/>
                <a:gd name="T13" fmla="*/ 94 h 2933"/>
                <a:gd name="T14" fmla="*/ 1379 w 2628"/>
                <a:gd name="T15" fmla="*/ 67 h 2933"/>
                <a:gd name="T16" fmla="*/ 1499 w 2628"/>
                <a:gd name="T17" fmla="*/ 49 h 2933"/>
                <a:gd name="T18" fmla="*/ 1620 w 2628"/>
                <a:gd name="T19" fmla="*/ 38 h 2933"/>
                <a:gd name="T20" fmla="*/ 1741 w 2628"/>
                <a:gd name="T21" fmla="*/ 36 h 2933"/>
                <a:gd name="T22" fmla="*/ 1987 w 2628"/>
                <a:gd name="T23" fmla="*/ 54 h 2933"/>
                <a:gd name="T24" fmla="*/ 2303 w 2628"/>
                <a:gd name="T25" fmla="*/ 127 h 2933"/>
                <a:gd name="T26" fmla="*/ 2600 w 2628"/>
                <a:gd name="T27" fmla="*/ 237 h 2933"/>
                <a:gd name="T28" fmla="*/ 2626 w 2628"/>
                <a:gd name="T29" fmla="*/ 236 h 2933"/>
                <a:gd name="T30" fmla="*/ 2591 w 2628"/>
                <a:gd name="T31" fmla="*/ 205 h 2933"/>
                <a:gd name="T32" fmla="*/ 1969 w 2628"/>
                <a:gd name="T33" fmla="*/ 19 h 2933"/>
                <a:gd name="T34" fmla="*/ 1646 w 2628"/>
                <a:gd name="T35" fmla="*/ 3 h 2933"/>
                <a:gd name="T36" fmla="*/ 1322 w 2628"/>
                <a:gd name="T37" fmla="*/ 43 h 2933"/>
                <a:gd name="T38" fmla="*/ 717 w 2628"/>
                <a:gd name="T39" fmla="*/ 301 h 2933"/>
                <a:gd name="T40" fmla="*/ 256 w 2628"/>
                <a:gd name="T41" fmla="*/ 779 h 2933"/>
                <a:gd name="T42" fmla="*/ 34 w 2628"/>
                <a:gd name="T43" fmla="*/ 1375 h 2933"/>
                <a:gd name="T44" fmla="*/ 59 w 2628"/>
                <a:gd name="T45" fmla="*/ 2004 h 2933"/>
                <a:gd name="T46" fmla="*/ 327 w 2628"/>
                <a:gd name="T47" fmla="*/ 2555 h 2933"/>
                <a:gd name="T48" fmla="*/ 771 w 2628"/>
                <a:gd name="T49" fmla="*/ 2928 h 2933"/>
                <a:gd name="T50" fmla="*/ 787 w 2628"/>
                <a:gd name="T51" fmla="*/ 2926 h 2933"/>
                <a:gd name="T52" fmla="*/ 765 w 2628"/>
                <a:gd name="T53" fmla="*/ 2905 h 2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28" h="2933">
                  <a:moveTo>
                    <a:pt x="765" y="2905"/>
                  </a:moveTo>
                  <a:cubicBezTo>
                    <a:pt x="602" y="2817"/>
                    <a:pt x="453" y="2691"/>
                    <a:pt x="333" y="2535"/>
                  </a:cubicBezTo>
                  <a:cubicBezTo>
                    <a:pt x="213" y="2380"/>
                    <a:pt x="123" y="2194"/>
                    <a:pt x="75" y="1995"/>
                  </a:cubicBezTo>
                  <a:cubicBezTo>
                    <a:pt x="26" y="1795"/>
                    <a:pt x="19" y="1586"/>
                    <a:pt x="53" y="1379"/>
                  </a:cubicBezTo>
                  <a:cubicBezTo>
                    <a:pt x="87" y="1173"/>
                    <a:pt x="165" y="973"/>
                    <a:pt x="279" y="797"/>
                  </a:cubicBezTo>
                  <a:cubicBezTo>
                    <a:pt x="464" y="509"/>
                    <a:pt x="732" y="297"/>
                    <a:pt x="1031" y="172"/>
                  </a:cubicBezTo>
                  <a:cubicBezTo>
                    <a:pt x="1105" y="140"/>
                    <a:pt x="1182" y="115"/>
                    <a:pt x="1261" y="94"/>
                  </a:cubicBezTo>
                  <a:cubicBezTo>
                    <a:pt x="1300" y="83"/>
                    <a:pt x="1339" y="76"/>
                    <a:pt x="1379" y="67"/>
                  </a:cubicBezTo>
                  <a:cubicBezTo>
                    <a:pt x="1419" y="61"/>
                    <a:pt x="1459" y="53"/>
                    <a:pt x="1499" y="49"/>
                  </a:cubicBezTo>
                  <a:cubicBezTo>
                    <a:pt x="1539" y="44"/>
                    <a:pt x="1579" y="41"/>
                    <a:pt x="1620" y="38"/>
                  </a:cubicBezTo>
                  <a:cubicBezTo>
                    <a:pt x="1660" y="37"/>
                    <a:pt x="1701" y="35"/>
                    <a:pt x="1741" y="36"/>
                  </a:cubicBezTo>
                  <a:cubicBezTo>
                    <a:pt x="1823" y="36"/>
                    <a:pt x="1905" y="43"/>
                    <a:pt x="1987" y="54"/>
                  </a:cubicBezTo>
                  <a:cubicBezTo>
                    <a:pt x="2095" y="69"/>
                    <a:pt x="2201" y="95"/>
                    <a:pt x="2303" y="127"/>
                  </a:cubicBezTo>
                  <a:cubicBezTo>
                    <a:pt x="2406" y="159"/>
                    <a:pt x="2505" y="197"/>
                    <a:pt x="2600" y="237"/>
                  </a:cubicBezTo>
                  <a:cubicBezTo>
                    <a:pt x="2616" y="245"/>
                    <a:pt x="2628" y="245"/>
                    <a:pt x="2626" y="236"/>
                  </a:cubicBezTo>
                  <a:cubicBezTo>
                    <a:pt x="2623" y="226"/>
                    <a:pt x="2609" y="214"/>
                    <a:pt x="2591" y="205"/>
                  </a:cubicBezTo>
                  <a:cubicBezTo>
                    <a:pt x="2393" y="112"/>
                    <a:pt x="2184" y="48"/>
                    <a:pt x="1969" y="19"/>
                  </a:cubicBezTo>
                  <a:cubicBezTo>
                    <a:pt x="1862" y="5"/>
                    <a:pt x="1754" y="0"/>
                    <a:pt x="1646" y="3"/>
                  </a:cubicBezTo>
                  <a:cubicBezTo>
                    <a:pt x="1538" y="7"/>
                    <a:pt x="1429" y="20"/>
                    <a:pt x="1322" y="43"/>
                  </a:cubicBezTo>
                  <a:cubicBezTo>
                    <a:pt x="1108" y="89"/>
                    <a:pt x="900" y="176"/>
                    <a:pt x="717" y="301"/>
                  </a:cubicBezTo>
                  <a:cubicBezTo>
                    <a:pt x="533" y="426"/>
                    <a:pt x="374" y="589"/>
                    <a:pt x="256" y="779"/>
                  </a:cubicBezTo>
                  <a:cubicBezTo>
                    <a:pt x="144" y="960"/>
                    <a:pt x="67" y="1164"/>
                    <a:pt x="34" y="1375"/>
                  </a:cubicBezTo>
                  <a:cubicBezTo>
                    <a:pt x="0" y="1586"/>
                    <a:pt x="9" y="1800"/>
                    <a:pt x="59" y="2004"/>
                  </a:cubicBezTo>
                  <a:cubicBezTo>
                    <a:pt x="109" y="2207"/>
                    <a:pt x="203" y="2397"/>
                    <a:pt x="327" y="2555"/>
                  </a:cubicBezTo>
                  <a:cubicBezTo>
                    <a:pt x="450" y="2714"/>
                    <a:pt x="604" y="2841"/>
                    <a:pt x="771" y="2928"/>
                  </a:cubicBezTo>
                  <a:cubicBezTo>
                    <a:pt x="780" y="2933"/>
                    <a:pt x="787" y="2932"/>
                    <a:pt x="787" y="2926"/>
                  </a:cubicBezTo>
                  <a:cubicBezTo>
                    <a:pt x="784" y="2919"/>
                    <a:pt x="773" y="2910"/>
                    <a:pt x="765" y="2905"/>
                  </a:cubicBezTo>
                  <a:close/>
                </a:path>
              </a:pathLst>
            </a:custGeom>
            <a:solidFill>
              <a:srgbClr val="4D868C"/>
            </a:solidFill>
            <a:ln>
              <a:noFill/>
            </a:ln>
          </p:spPr>
          <p:txBody>
            <a:bodyPr vert="horz" wrap="square" lIns="156242" tIns="78121" rIns="156242" bIns="78121" numCol="1" anchor="t" anchorCtr="0" compatLnSpc="1">
              <a:prstTxWarp prst="textNoShape">
                <a:avLst/>
              </a:prstTxWarp>
            </a:bodyPr>
            <a:lstStyle/>
            <a:p>
              <a:endParaRPr lang="en-US" sz="3076"/>
            </a:p>
          </p:txBody>
        </p:sp>
        <p:sp>
          <p:nvSpPr>
            <p:cNvPr id="27" name="Freeform: Shape 163">
              <a:extLst>
                <a:ext uri="{FF2B5EF4-FFF2-40B4-BE49-F238E27FC236}">
                  <a16:creationId xmlns:a16="http://schemas.microsoft.com/office/drawing/2014/main" id="{B4B4126B-1603-0227-217E-EF3676C7D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8954" y="4864192"/>
              <a:ext cx="1115463" cy="1031165"/>
            </a:xfrm>
            <a:custGeom>
              <a:avLst/>
              <a:gdLst>
                <a:gd name="connsiteX0" fmla="*/ 3784163 w 4266709"/>
                <a:gd name="connsiteY0" fmla="*/ 2930302 h 3944264"/>
                <a:gd name="connsiteX1" fmla="*/ 3764757 w 4266709"/>
                <a:gd name="connsiteY1" fmla="*/ 2954561 h 3944264"/>
                <a:gd name="connsiteX2" fmla="*/ 3784163 w 4266709"/>
                <a:gd name="connsiteY2" fmla="*/ 2930302 h 3944264"/>
                <a:gd name="connsiteX3" fmla="*/ 106733 w 4266709"/>
                <a:gd name="connsiteY3" fmla="*/ 1314757 h 3944264"/>
                <a:gd name="connsiteX4" fmla="*/ 81261 w 4266709"/>
                <a:gd name="connsiteY4" fmla="*/ 1372975 h 3944264"/>
                <a:gd name="connsiteX5" fmla="*/ 106733 w 4266709"/>
                <a:gd name="connsiteY5" fmla="*/ 1314757 h 3944264"/>
                <a:gd name="connsiteX6" fmla="*/ 24743 w 4266709"/>
                <a:gd name="connsiteY6" fmla="*/ 1107460 h 3944264"/>
                <a:gd name="connsiteX7" fmla="*/ 23287 w 4266709"/>
                <a:gd name="connsiteY7" fmla="*/ 1131111 h 3944264"/>
                <a:gd name="connsiteX8" fmla="*/ 0 w 4266709"/>
                <a:gd name="connsiteY8" fmla="*/ 1144956 h 3944264"/>
                <a:gd name="connsiteX9" fmla="*/ 24743 w 4266709"/>
                <a:gd name="connsiteY9" fmla="*/ 1107460 h 3944264"/>
                <a:gd name="connsiteX10" fmla="*/ 339605 w 4266709"/>
                <a:gd name="connsiteY10" fmla="*/ 1096438 h 3944264"/>
                <a:gd name="connsiteX11" fmla="*/ 324548 w 4266709"/>
                <a:gd name="connsiteY11" fmla="*/ 1130904 h 3944264"/>
                <a:gd name="connsiteX12" fmla="*/ 310998 w 4266709"/>
                <a:gd name="connsiteY12" fmla="*/ 1165371 h 3944264"/>
                <a:gd name="connsiteX13" fmla="*/ 321537 w 4266709"/>
                <a:gd name="connsiteY13" fmla="*/ 1154404 h 3944264"/>
                <a:gd name="connsiteX14" fmla="*/ 270346 w 4266709"/>
                <a:gd name="connsiteY14" fmla="*/ 1246836 h 3944264"/>
                <a:gd name="connsiteX15" fmla="*/ 339605 w 4266709"/>
                <a:gd name="connsiteY15" fmla="*/ 1096438 h 3944264"/>
                <a:gd name="connsiteX16" fmla="*/ 116436 w 4266709"/>
                <a:gd name="connsiteY16" fmla="*/ 915080 h 3944264"/>
                <a:gd name="connsiteX17" fmla="*/ 82847 w 4266709"/>
                <a:gd name="connsiteY17" fmla="*/ 949613 h 3944264"/>
                <a:gd name="connsiteX18" fmla="*/ 116436 w 4266709"/>
                <a:gd name="connsiteY18" fmla="*/ 915080 h 3944264"/>
                <a:gd name="connsiteX19" fmla="*/ 354161 w 4266709"/>
                <a:gd name="connsiteY19" fmla="*/ 907232 h 3944264"/>
                <a:gd name="connsiteX20" fmla="*/ 341811 w 4266709"/>
                <a:gd name="connsiteY20" fmla="*/ 927505 h 3944264"/>
                <a:gd name="connsiteX21" fmla="*/ 327917 w 4266709"/>
                <a:gd name="connsiteY21" fmla="*/ 946219 h 3944264"/>
                <a:gd name="connsiteX22" fmla="*/ 320199 w 4266709"/>
                <a:gd name="connsiteY22" fmla="*/ 950897 h 3944264"/>
                <a:gd name="connsiteX23" fmla="*/ 337180 w 4266709"/>
                <a:gd name="connsiteY23" fmla="*/ 929065 h 3944264"/>
                <a:gd name="connsiteX24" fmla="*/ 354161 w 4266709"/>
                <a:gd name="connsiteY24" fmla="*/ 907232 h 3944264"/>
                <a:gd name="connsiteX25" fmla="*/ 508954 w 4266709"/>
                <a:gd name="connsiteY25" fmla="*/ 903330 h 3944264"/>
                <a:gd name="connsiteX26" fmla="*/ 531068 w 4266709"/>
                <a:gd name="connsiteY26" fmla="*/ 933771 h 3944264"/>
                <a:gd name="connsiteX27" fmla="*/ 467886 w 4266709"/>
                <a:gd name="connsiteY27" fmla="*/ 962690 h 3944264"/>
                <a:gd name="connsiteX28" fmla="*/ 508954 w 4266709"/>
                <a:gd name="connsiteY28" fmla="*/ 903330 h 3944264"/>
                <a:gd name="connsiteX29" fmla="*/ 456041 w 4266709"/>
                <a:gd name="connsiteY29" fmla="*/ 819905 h 3944264"/>
                <a:gd name="connsiteX30" fmla="*/ 402673 w 4266709"/>
                <a:gd name="connsiteY30" fmla="*/ 863570 h 3944264"/>
                <a:gd name="connsiteX31" fmla="*/ 456041 w 4266709"/>
                <a:gd name="connsiteY31" fmla="*/ 819905 h 3944264"/>
                <a:gd name="connsiteX32" fmla="*/ 281387 w 4266709"/>
                <a:gd name="connsiteY32" fmla="*/ 722875 h 3944264"/>
                <a:gd name="connsiteX33" fmla="*/ 225325 w 4266709"/>
                <a:gd name="connsiteY33" fmla="*/ 807292 h 3944264"/>
                <a:gd name="connsiteX34" fmla="*/ 155248 w 4266709"/>
                <a:gd name="connsiteY34" fmla="*/ 863570 h 3944264"/>
                <a:gd name="connsiteX35" fmla="*/ 220653 w 4266709"/>
                <a:gd name="connsiteY35" fmla="*/ 786970 h 3944264"/>
                <a:gd name="connsiteX36" fmla="*/ 281387 w 4266709"/>
                <a:gd name="connsiteY36" fmla="*/ 722875 h 3944264"/>
                <a:gd name="connsiteX37" fmla="*/ 329902 w 4266709"/>
                <a:gd name="connsiteY37" fmla="*/ 688913 h 3944264"/>
                <a:gd name="connsiteX38" fmla="*/ 328284 w 4266709"/>
                <a:gd name="connsiteY38" fmla="*/ 692553 h 3944264"/>
                <a:gd name="connsiteX39" fmla="*/ 325049 w 4266709"/>
                <a:gd name="connsiteY39" fmla="*/ 693766 h 3944264"/>
                <a:gd name="connsiteX40" fmla="*/ 693760 w 4266709"/>
                <a:gd name="connsiteY40" fmla="*/ 640398 h 3944264"/>
                <a:gd name="connsiteX41" fmla="*/ 691334 w 4266709"/>
                <a:gd name="connsiteY41" fmla="*/ 645250 h 3944264"/>
                <a:gd name="connsiteX42" fmla="*/ 684057 w 4266709"/>
                <a:gd name="connsiteY42" fmla="*/ 650101 h 3944264"/>
                <a:gd name="connsiteX43" fmla="*/ 693760 w 4266709"/>
                <a:gd name="connsiteY43" fmla="*/ 640398 h 3944264"/>
                <a:gd name="connsiteX44" fmla="*/ 931485 w 4266709"/>
                <a:gd name="connsiteY44" fmla="*/ 499706 h 3944264"/>
                <a:gd name="connsiteX45" fmla="*/ 882708 w 4266709"/>
                <a:gd name="connsiteY45" fmla="*/ 536597 h 3944264"/>
                <a:gd name="connsiteX46" fmla="*/ 807181 w 4266709"/>
                <a:gd name="connsiteY46" fmla="*/ 582710 h 3944264"/>
                <a:gd name="connsiteX47" fmla="*/ 811902 w 4266709"/>
                <a:gd name="connsiteY47" fmla="*/ 575024 h 3944264"/>
                <a:gd name="connsiteX48" fmla="*/ 753684 w 4266709"/>
                <a:gd name="connsiteY48" fmla="*/ 605767 h 3944264"/>
                <a:gd name="connsiteX49" fmla="*/ 695466 w 4266709"/>
                <a:gd name="connsiteY49" fmla="*/ 634972 h 3944264"/>
                <a:gd name="connsiteX50" fmla="*/ 690745 w 4266709"/>
                <a:gd name="connsiteY50" fmla="*/ 639583 h 3944264"/>
                <a:gd name="connsiteX51" fmla="*/ 700186 w 4266709"/>
                <a:gd name="connsiteY51" fmla="*/ 616526 h 3944264"/>
                <a:gd name="connsiteX52" fmla="*/ 640395 w 4266709"/>
                <a:gd name="connsiteY52" fmla="*/ 654954 h 3944264"/>
                <a:gd name="connsiteX53" fmla="*/ 706480 w 4266709"/>
                <a:gd name="connsiteY53" fmla="*/ 607304 h 3944264"/>
                <a:gd name="connsiteX54" fmla="*/ 734802 w 4266709"/>
                <a:gd name="connsiteY54" fmla="*/ 607304 h 3944264"/>
                <a:gd name="connsiteX55" fmla="*/ 752110 w 4266709"/>
                <a:gd name="connsiteY55" fmla="*/ 575024 h 3944264"/>
                <a:gd name="connsiteX56" fmla="*/ 844944 w 4266709"/>
                <a:gd name="connsiteY56" fmla="*/ 525837 h 3944264"/>
                <a:gd name="connsiteX57" fmla="*/ 879561 w 4266709"/>
                <a:gd name="connsiteY57" fmla="*/ 521226 h 3944264"/>
                <a:gd name="connsiteX58" fmla="*/ 931485 w 4266709"/>
                <a:gd name="connsiteY58" fmla="*/ 499706 h 3944264"/>
                <a:gd name="connsiteX59" fmla="*/ 1261387 w 4266709"/>
                <a:gd name="connsiteY59" fmla="*/ 485150 h 3944264"/>
                <a:gd name="connsiteX60" fmla="*/ 1251684 w 4266709"/>
                <a:gd name="connsiteY60" fmla="*/ 495139 h 3944264"/>
                <a:gd name="connsiteX61" fmla="*/ 1241980 w 4266709"/>
                <a:gd name="connsiteY61" fmla="*/ 503701 h 3944264"/>
                <a:gd name="connsiteX62" fmla="*/ 1227425 w 4266709"/>
                <a:gd name="connsiteY62" fmla="*/ 509409 h 3944264"/>
                <a:gd name="connsiteX63" fmla="*/ 1245215 w 4266709"/>
                <a:gd name="connsiteY63" fmla="*/ 497993 h 3944264"/>
                <a:gd name="connsiteX64" fmla="*/ 1261387 w 4266709"/>
                <a:gd name="connsiteY64" fmla="*/ 485150 h 3944264"/>
                <a:gd name="connsiteX65" fmla="*/ 1028515 w 4266709"/>
                <a:gd name="connsiteY65" fmla="*/ 451191 h 3944264"/>
                <a:gd name="connsiteX66" fmla="*/ 1020891 w 4266709"/>
                <a:gd name="connsiteY66" fmla="*/ 460148 h 3944264"/>
                <a:gd name="connsiteX67" fmla="*/ 1005643 w 4266709"/>
                <a:gd name="connsiteY67" fmla="*/ 475075 h 3944264"/>
                <a:gd name="connsiteX68" fmla="*/ 999544 w 4266709"/>
                <a:gd name="connsiteY68" fmla="*/ 476568 h 3944264"/>
                <a:gd name="connsiteX69" fmla="*/ 982771 w 4266709"/>
                <a:gd name="connsiteY69" fmla="*/ 482539 h 3944264"/>
                <a:gd name="connsiteX70" fmla="*/ 1016316 w 4266709"/>
                <a:gd name="connsiteY70" fmla="*/ 461641 h 3944264"/>
                <a:gd name="connsiteX71" fmla="*/ 1028515 w 4266709"/>
                <a:gd name="connsiteY71" fmla="*/ 451191 h 3944264"/>
                <a:gd name="connsiteX72" fmla="*/ 1246834 w 4266709"/>
                <a:gd name="connsiteY72" fmla="*/ 378417 h 3944264"/>
                <a:gd name="connsiteX73" fmla="*/ 1193466 w 4266709"/>
                <a:gd name="connsiteY73" fmla="*/ 397823 h 3944264"/>
                <a:gd name="connsiteX74" fmla="*/ 1246834 w 4266709"/>
                <a:gd name="connsiteY74" fmla="*/ 378417 h 3944264"/>
                <a:gd name="connsiteX75" fmla="*/ 1266680 w 4266709"/>
                <a:gd name="connsiteY75" fmla="*/ 198913 h 3944264"/>
                <a:gd name="connsiteX76" fmla="*/ 1271090 w 4266709"/>
                <a:gd name="connsiteY76" fmla="*/ 198913 h 3944264"/>
                <a:gd name="connsiteX77" fmla="*/ 1226986 w 4266709"/>
                <a:gd name="connsiteY77" fmla="*/ 218319 h 3944264"/>
                <a:gd name="connsiteX78" fmla="*/ 1222575 w 4266709"/>
                <a:gd name="connsiteY78" fmla="*/ 218319 h 3944264"/>
                <a:gd name="connsiteX79" fmla="*/ 2091308 w 4266709"/>
                <a:gd name="connsiteY79" fmla="*/ 0 h 3944264"/>
                <a:gd name="connsiteX80" fmla="*/ 2451957 w 4266709"/>
                <a:gd name="connsiteY80" fmla="*/ 29762 h 3944264"/>
                <a:gd name="connsiteX81" fmla="*/ 3108965 w 4266709"/>
                <a:gd name="connsiteY81" fmla="*/ 269426 h 3944264"/>
                <a:gd name="connsiteX82" fmla="*/ 3276745 w 4266709"/>
                <a:gd name="connsiteY82" fmla="*/ 407271 h 3944264"/>
                <a:gd name="connsiteX83" fmla="*/ 3745588 w 4266709"/>
                <a:gd name="connsiteY83" fmla="*/ 853703 h 3944264"/>
                <a:gd name="connsiteX84" fmla="*/ 3936889 w 4266709"/>
                <a:gd name="connsiteY84" fmla="*/ 1124695 h 3944264"/>
                <a:gd name="connsiteX85" fmla="*/ 4088989 w 4266709"/>
                <a:gd name="connsiteY85" fmla="*/ 1422316 h 3944264"/>
                <a:gd name="connsiteX86" fmla="*/ 4198751 w 4266709"/>
                <a:gd name="connsiteY86" fmla="*/ 1738735 h 3944264"/>
                <a:gd name="connsiteX87" fmla="*/ 4256769 w 4266709"/>
                <a:gd name="connsiteY87" fmla="*/ 2069251 h 3944264"/>
                <a:gd name="connsiteX88" fmla="*/ 4263041 w 4266709"/>
                <a:gd name="connsiteY88" fmla="*/ 2402900 h 3944264"/>
                <a:gd name="connsiteX89" fmla="*/ 4245205 w 4266709"/>
                <a:gd name="connsiteY89" fmla="*/ 2566200 h 3944264"/>
                <a:gd name="connsiteX90" fmla="*/ 4224103 w 4266709"/>
                <a:gd name="connsiteY90" fmla="*/ 2676567 h 3944264"/>
                <a:gd name="connsiteX91" fmla="*/ 4229132 w 4266709"/>
                <a:gd name="connsiteY91" fmla="*/ 2636493 h 3944264"/>
                <a:gd name="connsiteX92" fmla="*/ 4236384 w 4266709"/>
                <a:gd name="connsiteY92" fmla="*/ 2575207 h 3944264"/>
                <a:gd name="connsiteX93" fmla="*/ 4226976 w 4266709"/>
                <a:gd name="connsiteY93" fmla="*/ 2650395 h 3944264"/>
                <a:gd name="connsiteX94" fmla="*/ 4214432 w 4266709"/>
                <a:gd name="connsiteY94" fmla="*/ 2727150 h 3944264"/>
                <a:gd name="connsiteX95" fmla="*/ 4224103 w 4266709"/>
                <a:gd name="connsiteY95" fmla="*/ 2676567 h 3944264"/>
                <a:gd name="connsiteX96" fmla="*/ 4220704 w 4266709"/>
                <a:gd name="connsiteY96" fmla="*/ 2703654 h 3944264"/>
                <a:gd name="connsiteX97" fmla="*/ 4194047 w 4266709"/>
                <a:gd name="connsiteY97" fmla="*/ 2839933 h 3944264"/>
                <a:gd name="connsiteX98" fmla="*/ 4132894 w 4266709"/>
                <a:gd name="connsiteY98" fmla="*/ 3020072 h 3944264"/>
                <a:gd name="connsiteX99" fmla="*/ 3988634 w 4266709"/>
                <a:gd name="connsiteY99" fmla="*/ 3245638 h 3944264"/>
                <a:gd name="connsiteX100" fmla="*/ 3814582 w 4266709"/>
                <a:gd name="connsiteY100" fmla="*/ 3530727 h 3944264"/>
                <a:gd name="connsiteX101" fmla="*/ 3780085 w 4266709"/>
                <a:gd name="connsiteY101" fmla="*/ 3544825 h 3944264"/>
                <a:gd name="connsiteX102" fmla="*/ 3729908 w 4266709"/>
                <a:gd name="connsiteY102" fmla="*/ 3590252 h 3944264"/>
                <a:gd name="connsiteX103" fmla="*/ 3654642 w 4266709"/>
                <a:gd name="connsiteY103" fmla="*/ 3679538 h 3944264"/>
                <a:gd name="connsiteX104" fmla="*/ 3571536 w 4266709"/>
                <a:gd name="connsiteY104" fmla="*/ 3775090 h 3944264"/>
                <a:gd name="connsiteX105" fmla="*/ 3397484 w 4266709"/>
                <a:gd name="connsiteY105" fmla="*/ 3944264 h 3944264"/>
                <a:gd name="connsiteX106" fmla="*/ 3499406 w 4266709"/>
                <a:gd name="connsiteY106" fmla="*/ 3839313 h 3944264"/>
                <a:gd name="connsiteX107" fmla="*/ 3439821 w 4266709"/>
                <a:gd name="connsiteY107" fmla="*/ 3847146 h 3944264"/>
                <a:gd name="connsiteX108" fmla="*/ 3664050 w 4266709"/>
                <a:gd name="connsiteY108" fmla="*/ 3601217 h 3944264"/>
                <a:gd name="connsiteX109" fmla="*/ 3649938 w 4266709"/>
                <a:gd name="connsiteY109" fmla="*/ 3590252 h 3944264"/>
                <a:gd name="connsiteX110" fmla="*/ 3529199 w 4266709"/>
                <a:gd name="connsiteY110" fmla="*/ 3734363 h 3944264"/>
                <a:gd name="connsiteX111" fmla="*/ 3466477 w 4266709"/>
                <a:gd name="connsiteY111" fmla="*/ 3798586 h 3944264"/>
                <a:gd name="connsiteX112" fmla="*/ 3392780 w 4266709"/>
                <a:gd name="connsiteY112" fmla="*/ 3865943 h 3944264"/>
                <a:gd name="connsiteX113" fmla="*/ 3270473 w 4266709"/>
                <a:gd name="connsiteY113" fmla="*/ 3936432 h 3944264"/>
                <a:gd name="connsiteX114" fmla="*/ 3256360 w 4266709"/>
                <a:gd name="connsiteY114" fmla="*/ 3919201 h 3944264"/>
                <a:gd name="connsiteX115" fmla="*/ 3662482 w 4266709"/>
                <a:gd name="connsiteY115" fmla="*/ 3483734 h 3944264"/>
                <a:gd name="connsiteX116" fmla="*/ 3621713 w 4266709"/>
                <a:gd name="connsiteY116" fmla="*/ 3510364 h 3944264"/>
                <a:gd name="connsiteX117" fmla="*/ 3507246 w 4266709"/>
                <a:gd name="connsiteY117" fmla="*/ 3651342 h 3944264"/>
                <a:gd name="connsiteX118" fmla="*/ 3734612 w 4266709"/>
                <a:gd name="connsiteY118" fmla="*/ 3341190 h 3944264"/>
                <a:gd name="connsiteX119" fmla="*/ 3896120 w 4266709"/>
                <a:gd name="connsiteY119" fmla="*/ 2991876 h 3944264"/>
                <a:gd name="connsiteX120" fmla="*/ 3880440 w 4266709"/>
                <a:gd name="connsiteY120" fmla="*/ 2985611 h 3944264"/>
                <a:gd name="connsiteX121" fmla="*/ 3864759 w 4266709"/>
                <a:gd name="connsiteY121" fmla="*/ 3027904 h 3944264"/>
                <a:gd name="connsiteX122" fmla="*/ 3847511 w 4266709"/>
                <a:gd name="connsiteY122" fmla="*/ 3070198 h 3944264"/>
                <a:gd name="connsiteX123" fmla="*/ 3814582 w 4266709"/>
                <a:gd name="connsiteY123" fmla="*/ 3056100 h 3944264"/>
                <a:gd name="connsiteX124" fmla="*/ 3918073 w 4266709"/>
                <a:gd name="connsiteY124" fmla="*/ 2645696 h 3944264"/>
                <a:gd name="connsiteX125" fmla="*/ 3921209 w 4266709"/>
                <a:gd name="connsiteY125" fmla="*/ 2482787 h 3944264"/>
                <a:gd name="connsiteX126" fmla="*/ 3888280 w 4266709"/>
                <a:gd name="connsiteY126" fmla="*/ 2451459 h 3944264"/>
                <a:gd name="connsiteX127" fmla="*/ 3888280 w 4266709"/>
                <a:gd name="connsiteY127" fmla="*/ 2465557 h 3944264"/>
                <a:gd name="connsiteX128" fmla="*/ 3885144 w 4266709"/>
                <a:gd name="connsiteY128" fmla="*/ 2495319 h 3944264"/>
                <a:gd name="connsiteX129" fmla="*/ 3880440 w 4266709"/>
                <a:gd name="connsiteY129" fmla="*/ 2537612 h 3944264"/>
                <a:gd name="connsiteX130" fmla="*/ 3855351 w 4266709"/>
                <a:gd name="connsiteY130" fmla="*/ 2534480 h 3944264"/>
                <a:gd name="connsiteX131" fmla="*/ 3792629 w 4266709"/>
                <a:gd name="connsiteY131" fmla="*/ 2799206 h 3944264"/>
                <a:gd name="connsiteX132" fmla="*/ 3692275 w 4266709"/>
                <a:gd name="connsiteY132" fmla="*/ 3051401 h 3944264"/>
                <a:gd name="connsiteX133" fmla="*/ 3667186 w 4266709"/>
                <a:gd name="connsiteY133" fmla="*/ 3040436 h 3944264"/>
                <a:gd name="connsiteX134" fmla="*/ 3711091 w 4266709"/>
                <a:gd name="connsiteY134" fmla="*/ 2926086 h 3944264"/>
                <a:gd name="connsiteX135" fmla="*/ 3695411 w 4266709"/>
                <a:gd name="connsiteY135" fmla="*/ 2965247 h 3944264"/>
                <a:gd name="connsiteX136" fmla="*/ 3679731 w 4266709"/>
                <a:gd name="connsiteY136" fmla="*/ 2998142 h 3944264"/>
                <a:gd name="connsiteX137" fmla="*/ 3649938 w 4266709"/>
                <a:gd name="connsiteY137" fmla="*/ 3045135 h 3944264"/>
                <a:gd name="connsiteX138" fmla="*/ 3601329 w 4266709"/>
                <a:gd name="connsiteY138" fmla="*/ 3099960 h 3944264"/>
                <a:gd name="connsiteX139" fmla="*/ 3441389 w 4266709"/>
                <a:gd name="connsiteY139" fmla="*/ 3322392 h 3944264"/>
                <a:gd name="connsiteX140" fmla="*/ 3203047 w 4266709"/>
                <a:gd name="connsiteY140" fmla="*/ 3591818 h 3944264"/>
                <a:gd name="connsiteX141" fmla="*/ 3156006 w 4266709"/>
                <a:gd name="connsiteY141" fmla="*/ 3598084 h 3944264"/>
                <a:gd name="connsiteX142" fmla="*/ 2986658 w 4266709"/>
                <a:gd name="connsiteY142" fmla="*/ 3726531 h 3944264"/>
                <a:gd name="connsiteX143" fmla="*/ 2795357 w 4266709"/>
                <a:gd name="connsiteY143" fmla="*/ 3822083 h 3944264"/>
                <a:gd name="connsiteX144" fmla="*/ 3457069 w 4266709"/>
                <a:gd name="connsiteY144" fmla="*/ 3200211 h 3944264"/>
                <a:gd name="connsiteX145" fmla="*/ 3563696 w 4266709"/>
                <a:gd name="connsiteY145" fmla="*/ 2996576 h 3944264"/>
                <a:gd name="connsiteX146" fmla="*/ 3637394 w 4266709"/>
                <a:gd name="connsiteY146" fmla="*/ 2778842 h 3944264"/>
                <a:gd name="connsiteX147" fmla="*/ 3676595 w 4266709"/>
                <a:gd name="connsiteY147" fmla="*/ 2553277 h 3944264"/>
                <a:gd name="connsiteX148" fmla="*/ 3678163 w 4266709"/>
                <a:gd name="connsiteY148" fmla="*/ 2326145 h 3944264"/>
                <a:gd name="connsiteX149" fmla="*/ 3662482 w 4266709"/>
                <a:gd name="connsiteY149" fmla="*/ 2269753 h 3944264"/>
                <a:gd name="connsiteX150" fmla="*/ 3646802 w 4266709"/>
                <a:gd name="connsiteY150" fmla="*/ 2214928 h 3944264"/>
                <a:gd name="connsiteX151" fmla="*/ 3632690 w 4266709"/>
                <a:gd name="connsiteY151" fmla="*/ 2103712 h 3944264"/>
                <a:gd name="connsiteX152" fmla="*/ 3591921 w 4266709"/>
                <a:gd name="connsiteY152" fmla="*/ 2073950 h 3944264"/>
                <a:gd name="connsiteX153" fmla="*/ 3410028 w 4266709"/>
                <a:gd name="connsiteY153" fmla="*/ 1608721 h 3944264"/>
                <a:gd name="connsiteX154" fmla="*/ 3281449 w 4266709"/>
                <a:gd name="connsiteY154" fmla="*/ 1401953 h 3944264"/>
                <a:gd name="connsiteX155" fmla="*/ 3212455 w 4266709"/>
                <a:gd name="connsiteY155" fmla="*/ 1306401 h 3944264"/>
                <a:gd name="connsiteX156" fmla="*/ 3143462 w 4266709"/>
                <a:gd name="connsiteY156" fmla="*/ 1218681 h 3944264"/>
                <a:gd name="connsiteX157" fmla="*/ 2865919 w 4266709"/>
                <a:gd name="connsiteY157" fmla="*/ 982150 h 3944264"/>
                <a:gd name="connsiteX158" fmla="*/ 2858079 w 4266709"/>
                <a:gd name="connsiteY158" fmla="*/ 996248 h 3944264"/>
                <a:gd name="connsiteX159" fmla="*/ 2765564 w 4266709"/>
                <a:gd name="connsiteY159" fmla="*/ 935157 h 3944264"/>
                <a:gd name="connsiteX160" fmla="*/ 2774973 w 4266709"/>
                <a:gd name="connsiteY160" fmla="*/ 919493 h 3944264"/>
                <a:gd name="connsiteX161" fmla="*/ 2757724 w 4266709"/>
                <a:gd name="connsiteY161" fmla="*/ 902262 h 3944264"/>
                <a:gd name="connsiteX162" fmla="*/ 2712251 w 4266709"/>
                <a:gd name="connsiteY162" fmla="*/ 880332 h 3944264"/>
                <a:gd name="connsiteX163" fmla="*/ 2718523 w 4266709"/>
                <a:gd name="connsiteY163" fmla="*/ 863102 h 3944264"/>
                <a:gd name="connsiteX164" fmla="*/ 2615033 w 4266709"/>
                <a:gd name="connsiteY164" fmla="*/ 820808 h 3944264"/>
                <a:gd name="connsiteX165" fmla="*/ 2505270 w 4266709"/>
                <a:gd name="connsiteY165" fmla="*/ 792612 h 3944264"/>
                <a:gd name="connsiteX166" fmla="*/ 2509974 w 4266709"/>
                <a:gd name="connsiteY166" fmla="*/ 775382 h 3944264"/>
                <a:gd name="connsiteX167" fmla="*/ 2437844 w 4266709"/>
                <a:gd name="connsiteY167" fmla="*/ 756585 h 3944264"/>
                <a:gd name="connsiteX168" fmla="*/ 2397075 w 4266709"/>
                <a:gd name="connsiteY168" fmla="*/ 747186 h 3944264"/>
                <a:gd name="connsiteX169" fmla="*/ 2361011 w 4266709"/>
                <a:gd name="connsiteY169" fmla="*/ 747186 h 3944264"/>
                <a:gd name="connsiteX170" fmla="*/ 2365715 w 4266709"/>
                <a:gd name="connsiteY170" fmla="*/ 729955 h 3944264"/>
                <a:gd name="connsiteX171" fmla="*/ 2324946 w 4266709"/>
                <a:gd name="connsiteY171" fmla="*/ 740920 h 3944264"/>
                <a:gd name="connsiteX172" fmla="*/ 2207343 w 4266709"/>
                <a:gd name="connsiteY172" fmla="*/ 728389 h 3944264"/>
                <a:gd name="connsiteX173" fmla="*/ 2174414 w 4266709"/>
                <a:gd name="connsiteY173" fmla="*/ 729955 h 3944264"/>
                <a:gd name="connsiteX174" fmla="*/ 2075628 w 4266709"/>
                <a:gd name="connsiteY174" fmla="*/ 722123 h 3944264"/>
                <a:gd name="connsiteX175" fmla="*/ 1964297 w 4266709"/>
                <a:gd name="connsiteY175" fmla="*/ 720557 h 3944264"/>
                <a:gd name="connsiteX176" fmla="*/ 1874919 w 4266709"/>
                <a:gd name="connsiteY176" fmla="*/ 720557 h 3944264"/>
                <a:gd name="connsiteX177" fmla="*/ 1837286 w 4266709"/>
                <a:gd name="connsiteY177" fmla="*/ 718990 h 3944264"/>
                <a:gd name="connsiteX178" fmla="*/ 1649121 w 4266709"/>
                <a:gd name="connsiteY178" fmla="*/ 744053 h 3944264"/>
                <a:gd name="connsiteX179" fmla="*/ 1631873 w 4266709"/>
                <a:gd name="connsiteY179" fmla="*/ 675130 h 3944264"/>
                <a:gd name="connsiteX180" fmla="*/ 1308857 w 4266709"/>
                <a:gd name="connsiteY180" fmla="*/ 687662 h 3944264"/>
                <a:gd name="connsiteX181" fmla="*/ 1175574 w 4266709"/>
                <a:gd name="connsiteY181" fmla="*/ 645368 h 3944264"/>
                <a:gd name="connsiteX182" fmla="*/ 1319833 w 4266709"/>
                <a:gd name="connsiteY182" fmla="*/ 532585 h 3944264"/>
                <a:gd name="connsiteX183" fmla="*/ 1415483 w 4266709"/>
                <a:gd name="connsiteY183" fmla="*/ 469928 h 3944264"/>
                <a:gd name="connsiteX184" fmla="*/ 1478205 w 4266709"/>
                <a:gd name="connsiteY184" fmla="*/ 430768 h 3944264"/>
                <a:gd name="connsiteX185" fmla="*/ 1573855 w 4266709"/>
                <a:gd name="connsiteY185" fmla="*/ 363411 h 3944264"/>
                <a:gd name="connsiteX186" fmla="*/ 1635009 w 4266709"/>
                <a:gd name="connsiteY186" fmla="*/ 281957 h 3944264"/>
                <a:gd name="connsiteX187" fmla="*/ 1730659 w 4266709"/>
                <a:gd name="connsiteY187" fmla="*/ 256894 h 3944264"/>
                <a:gd name="connsiteX188" fmla="*/ 1686754 w 4266709"/>
                <a:gd name="connsiteY188" fmla="*/ 241230 h 3944264"/>
                <a:gd name="connsiteX189" fmla="*/ 1591104 w 4266709"/>
                <a:gd name="connsiteY189" fmla="*/ 249062 h 3944264"/>
                <a:gd name="connsiteX190" fmla="*/ 1478205 w 4266709"/>
                <a:gd name="connsiteY190" fmla="*/ 269426 h 3944264"/>
                <a:gd name="connsiteX191" fmla="*/ 1384123 w 4266709"/>
                <a:gd name="connsiteY191" fmla="*/ 291356 h 3944264"/>
                <a:gd name="connsiteX192" fmla="*/ 1412347 w 4266709"/>
                <a:gd name="connsiteY192" fmla="*/ 208335 h 3944264"/>
                <a:gd name="connsiteX193" fmla="*/ 1498589 w 4266709"/>
                <a:gd name="connsiteY193" fmla="*/ 133146 h 3944264"/>
                <a:gd name="connsiteX194" fmla="*/ 1547199 w 4266709"/>
                <a:gd name="connsiteY194" fmla="*/ 101818 h 3944264"/>
                <a:gd name="connsiteX195" fmla="*/ 1606784 w 4266709"/>
                <a:gd name="connsiteY195" fmla="*/ 72056 h 3944264"/>
                <a:gd name="connsiteX196" fmla="*/ 1751044 w 4266709"/>
                <a:gd name="connsiteY196" fmla="*/ 28196 h 3944264"/>
                <a:gd name="connsiteX197" fmla="*/ 2091308 w 4266709"/>
                <a:gd name="connsiteY197" fmla="*/ 0 h 39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4266709" h="3944264">
                  <a:moveTo>
                    <a:pt x="3784163" y="2930302"/>
                  </a:moveTo>
                  <a:lnTo>
                    <a:pt x="3764757" y="2954561"/>
                  </a:lnTo>
                  <a:cubicBezTo>
                    <a:pt x="3772520" y="2942432"/>
                    <a:pt x="3776401" y="2939399"/>
                    <a:pt x="3784163" y="2930302"/>
                  </a:cubicBezTo>
                  <a:close/>
                  <a:moveTo>
                    <a:pt x="106733" y="1314757"/>
                  </a:moveTo>
                  <a:cubicBezTo>
                    <a:pt x="99657" y="1334674"/>
                    <a:pt x="92582" y="1353058"/>
                    <a:pt x="81261" y="1372975"/>
                  </a:cubicBezTo>
                  <a:cubicBezTo>
                    <a:pt x="72771" y="1372975"/>
                    <a:pt x="101073" y="1320885"/>
                    <a:pt x="106733" y="1314757"/>
                  </a:cubicBezTo>
                  <a:close/>
                  <a:moveTo>
                    <a:pt x="24743" y="1107460"/>
                  </a:moveTo>
                  <a:cubicBezTo>
                    <a:pt x="27654" y="1109575"/>
                    <a:pt x="26198" y="1121881"/>
                    <a:pt x="23287" y="1131111"/>
                  </a:cubicBezTo>
                  <a:cubicBezTo>
                    <a:pt x="21832" y="1120343"/>
                    <a:pt x="5822" y="1134188"/>
                    <a:pt x="0" y="1144956"/>
                  </a:cubicBezTo>
                  <a:cubicBezTo>
                    <a:pt x="14554" y="1113421"/>
                    <a:pt x="21832" y="1105344"/>
                    <a:pt x="24743" y="1107460"/>
                  </a:cubicBezTo>
                  <a:close/>
                  <a:moveTo>
                    <a:pt x="339605" y="1096438"/>
                  </a:moveTo>
                  <a:lnTo>
                    <a:pt x="324548" y="1130904"/>
                  </a:lnTo>
                  <a:cubicBezTo>
                    <a:pt x="317020" y="1148137"/>
                    <a:pt x="310998" y="1165371"/>
                    <a:pt x="310998" y="1165371"/>
                  </a:cubicBezTo>
                  <a:lnTo>
                    <a:pt x="321537" y="1154404"/>
                  </a:lnTo>
                  <a:cubicBezTo>
                    <a:pt x="317020" y="1174770"/>
                    <a:pt x="292930" y="1215503"/>
                    <a:pt x="270346" y="1246836"/>
                  </a:cubicBezTo>
                  <a:cubicBezTo>
                    <a:pt x="252278" y="1243703"/>
                    <a:pt x="317020" y="1141871"/>
                    <a:pt x="339605" y="1096438"/>
                  </a:cubicBezTo>
                  <a:close/>
                  <a:moveTo>
                    <a:pt x="116436" y="915080"/>
                  </a:moveTo>
                  <a:cubicBezTo>
                    <a:pt x="106359" y="922929"/>
                    <a:pt x="92924" y="940195"/>
                    <a:pt x="82847" y="949613"/>
                  </a:cubicBezTo>
                  <a:cubicBezTo>
                    <a:pt x="72771" y="960600"/>
                    <a:pt x="111398" y="907232"/>
                    <a:pt x="116436" y="915080"/>
                  </a:cubicBezTo>
                  <a:close/>
                  <a:moveTo>
                    <a:pt x="354161" y="907232"/>
                  </a:moveTo>
                  <a:cubicBezTo>
                    <a:pt x="354161" y="907232"/>
                    <a:pt x="347986" y="916589"/>
                    <a:pt x="341811" y="927505"/>
                  </a:cubicBezTo>
                  <a:lnTo>
                    <a:pt x="327917" y="946219"/>
                  </a:lnTo>
                  <a:lnTo>
                    <a:pt x="320199" y="950897"/>
                  </a:lnTo>
                  <a:lnTo>
                    <a:pt x="337180" y="929065"/>
                  </a:lnTo>
                  <a:cubicBezTo>
                    <a:pt x="344898" y="918148"/>
                    <a:pt x="354161" y="907232"/>
                    <a:pt x="354161" y="907232"/>
                  </a:cubicBezTo>
                  <a:close/>
                  <a:moveTo>
                    <a:pt x="508954" y="903330"/>
                  </a:moveTo>
                  <a:cubicBezTo>
                    <a:pt x="455249" y="967256"/>
                    <a:pt x="557921" y="892676"/>
                    <a:pt x="531068" y="933771"/>
                  </a:cubicBezTo>
                  <a:cubicBezTo>
                    <a:pt x="531068" y="927683"/>
                    <a:pt x="504216" y="932249"/>
                    <a:pt x="467886" y="962690"/>
                  </a:cubicBezTo>
                  <a:cubicBezTo>
                    <a:pt x="526330" y="907897"/>
                    <a:pt x="422079" y="970300"/>
                    <a:pt x="508954" y="903330"/>
                  </a:cubicBezTo>
                  <a:close/>
                  <a:moveTo>
                    <a:pt x="456041" y="819905"/>
                  </a:moveTo>
                  <a:cubicBezTo>
                    <a:pt x="441486" y="829262"/>
                    <a:pt x="410759" y="862011"/>
                    <a:pt x="402673" y="863570"/>
                  </a:cubicBezTo>
                  <a:cubicBezTo>
                    <a:pt x="407524" y="837059"/>
                    <a:pt x="436634" y="835500"/>
                    <a:pt x="456041" y="819905"/>
                  </a:cubicBezTo>
                  <a:close/>
                  <a:moveTo>
                    <a:pt x="281387" y="722875"/>
                  </a:moveTo>
                  <a:cubicBezTo>
                    <a:pt x="254913" y="755704"/>
                    <a:pt x="275158" y="758831"/>
                    <a:pt x="225325" y="807292"/>
                  </a:cubicBezTo>
                  <a:cubicBezTo>
                    <a:pt x="220653" y="797912"/>
                    <a:pt x="206638" y="811982"/>
                    <a:pt x="155248" y="863570"/>
                  </a:cubicBezTo>
                  <a:cubicBezTo>
                    <a:pt x="184836" y="827615"/>
                    <a:pt x="203523" y="805729"/>
                    <a:pt x="220653" y="786970"/>
                  </a:cubicBezTo>
                  <a:cubicBezTo>
                    <a:pt x="237783" y="769773"/>
                    <a:pt x="254913" y="752577"/>
                    <a:pt x="281387" y="722875"/>
                  </a:cubicBezTo>
                  <a:close/>
                  <a:moveTo>
                    <a:pt x="329902" y="688913"/>
                  </a:moveTo>
                  <a:cubicBezTo>
                    <a:pt x="329902" y="690126"/>
                    <a:pt x="328284" y="691340"/>
                    <a:pt x="328284" y="692553"/>
                  </a:cubicBezTo>
                  <a:cubicBezTo>
                    <a:pt x="326666" y="692553"/>
                    <a:pt x="326666" y="693766"/>
                    <a:pt x="325049" y="693766"/>
                  </a:cubicBezTo>
                  <a:close/>
                  <a:moveTo>
                    <a:pt x="693760" y="640398"/>
                  </a:moveTo>
                  <a:lnTo>
                    <a:pt x="691334" y="645250"/>
                  </a:lnTo>
                  <a:lnTo>
                    <a:pt x="684057" y="650101"/>
                  </a:lnTo>
                  <a:cubicBezTo>
                    <a:pt x="686483" y="647675"/>
                    <a:pt x="691334" y="642824"/>
                    <a:pt x="693760" y="640398"/>
                  </a:cubicBezTo>
                  <a:close/>
                  <a:moveTo>
                    <a:pt x="931485" y="499706"/>
                  </a:moveTo>
                  <a:cubicBezTo>
                    <a:pt x="931485" y="508929"/>
                    <a:pt x="909456" y="522763"/>
                    <a:pt x="882708" y="536597"/>
                  </a:cubicBezTo>
                  <a:cubicBezTo>
                    <a:pt x="857532" y="551968"/>
                    <a:pt x="826063" y="568876"/>
                    <a:pt x="807181" y="582710"/>
                  </a:cubicBezTo>
                  <a:cubicBezTo>
                    <a:pt x="808755" y="581173"/>
                    <a:pt x="808755" y="578099"/>
                    <a:pt x="811902" y="575024"/>
                  </a:cubicBezTo>
                  <a:cubicBezTo>
                    <a:pt x="763125" y="608841"/>
                    <a:pt x="758404" y="607304"/>
                    <a:pt x="753684" y="605767"/>
                  </a:cubicBezTo>
                  <a:cubicBezTo>
                    <a:pt x="748963" y="602692"/>
                    <a:pt x="742670" y="598081"/>
                    <a:pt x="695466" y="634972"/>
                  </a:cubicBezTo>
                  <a:cubicBezTo>
                    <a:pt x="693892" y="636509"/>
                    <a:pt x="692319" y="638046"/>
                    <a:pt x="690745" y="639583"/>
                  </a:cubicBezTo>
                  <a:lnTo>
                    <a:pt x="700186" y="616526"/>
                  </a:lnTo>
                  <a:lnTo>
                    <a:pt x="640395" y="654954"/>
                  </a:lnTo>
                  <a:lnTo>
                    <a:pt x="706480" y="607304"/>
                  </a:lnTo>
                  <a:cubicBezTo>
                    <a:pt x="733229" y="593470"/>
                    <a:pt x="703333" y="621138"/>
                    <a:pt x="734802" y="607304"/>
                  </a:cubicBezTo>
                  <a:cubicBezTo>
                    <a:pt x="764698" y="582710"/>
                    <a:pt x="804035" y="551968"/>
                    <a:pt x="752110" y="575024"/>
                  </a:cubicBezTo>
                  <a:cubicBezTo>
                    <a:pt x="766272" y="562728"/>
                    <a:pt x="816622" y="545819"/>
                    <a:pt x="844944" y="525837"/>
                  </a:cubicBezTo>
                  <a:cubicBezTo>
                    <a:pt x="840224" y="533523"/>
                    <a:pt x="857532" y="527374"/>
                    <a:pt x="879561" y="521226"/>
                  </a:cubicBezTo>
                  <a:cubicBezTo>
                    <a:pt x="900016" y="513540"/>
                    <a:pt x="925191" y="504317"/>
                    <a:pt x="931485" y="499706"/>
                  </a:cubicBezTo>
                  <a:close/>
                  <a:moveTo>
                    <a:pt x="1261387" y="485150"/>
                  </a:moveTo>
                  <a:cubicBezTo>
                    <a:pt x="1261387" y="485150"/>
                    <a:pt x="1256536" y="489431"/>
                    <a:pt x="1251684" y="495139"/>
                  </a:cubicBezTo>
                  <a:cubicBezTo>
                    <a:pt x="1246832" y="499420"/>
                    <a:pt x="1241980" y="503701"/>
                    <a:pt x="1241980" y="503701"/>
                  </a:cubicBezTo>
                  <a:lnTo>
                    <a:pt x="1227425" y="509409"/>
                  </a:lnTo>
                  <a:cubicBezTo>
                    <a:pt x="1227425" y="509409"/>
                    <a:pt x="1237129" y="503701"/>
                    <a:pt x="1245215" y="497993"/>
                  </a:cubicBezTo>
                  <a:cubicBezTo>
                    <a:pt x="1253301" y="490858"/>
                    <a:pt x="1261387" y="485150"/>
                    <a:pt x="1261387" y="485150"/>
                  </a:cubicBezTo>
                  <a:close/>
                  <a:moveTo>
                    <a:pt x="1028515" y="451191"/>
                  </a:moveTo>
                  <a:cubicBezTo>
                    <a:pt x="1025465" y="454177"/>
                    <a:pt x="1023940" y="457162"/>
                    <a:pt x="1020891" y="460148"/>
                  </a:cubicBezTo>
                  <a:cubicBezTo>
                    <a:pt x="1019366" y="463133"/>
                    <a:pt x="1022416" y="466119"/>
                    <a:pt x="1005643" y="475075"/>
                  </a:cubicBezTo>
                  <a:cubicBezTo>
                    <a:pt x="991920" y="485525"/>
                    <a:pt x="985820" y="490003"/>
                    <a:pt x="999544" y="476568"/>
                  </a:cubicBezTo>
                  <a:lnTo>
                    <a:pt x="982771" y="482539"/>
                  </a:lnTo>
                  <a:cubicBezTo>
                    <a:pt x="975147" y="481047"/>
                    <a:pt x="990395" y="473583"/>
                    <a:pt x="1016316" y="461641"/>
                  </a:cubicBezTo>
                  <a:cubicBezTo>
                    <a:pt x="1020891" y="458655"/>
                    <a:pt x="1023940" y="455669"/>
                    <a:pt x="1028515" y="451191"/>
                  </a:cubicBezTo>
                  <a:close/>
                  <a:moveTo>
                    <a:pt x="1246834" y="378417"/>
                  </a:moveTo>
                  <a:cubicBezTo>
                    <a:pt x="1233897" y="388120"/>
                    <a:pt x="1212873" y="390061"/>
                    <a:pt x="1193466" y="397823"/>
                  </a:cubicBezTo>
                  <a:cubicBezTo>
                    <a:pt x="1211256" y="388120"/>
                    <a:pt x="1219342" y="380358"/>
                    <a:pt x="1246834" y="378417"/>
                  </a:cubicBezTo>
                  <a:close/>
                  <a:moveTo>
                    <a:pt x="1266680" y="198913"/>
                  </a:moveTo>
                  <a:lnTo>
                    <a:pt x="1271090" y="198913"/>
                  </a:lnTo>
                  <a:lnTo>
                    <a:pt x="1226986" y="218319"/>
                  </a:lnTo>
                  <a:lnTo>
                    <a:pt x="1222575" y="218319"/>
                  </a:lnTo>
                  <a:close/>
                  <a:moveTo>
                    <a:pt x="2091308" y="0"/>
                  </a:moveTo>
                  <a:cubicBezTo>
                    <a:pt x="2208911" y="0"/>
                    <a:pt x="2331218" y="9399"/>
                    <a:pt x="2451957" y="29762"/>
                  </a:cubicBezTo>
                  <a:cubicBezTo>
                    <a:pt x="2691867" y="72056"/>
                    <a:pt x="2923936" y="158209"/>
                    <a:pt x="3108965" y="269426"/>
                  </a:cubicBezTo>
                  <a:cubicBezTo>
                    <a:pt x="3154438" y="302321"/>
                    <a:pt x="3237544" y="369677"/>
                    <a:pt x="3276745" y="407271"/>
                  </a:cubicBezTo>
                  <a:cubicBezTo>
                    <a:pt x="3447661" y="534152"/>
                    <a:pt x="3607601" y="682962"/>
                    <a:pt x="3745588" y="853703"/>
                  </a:cubicBezTo>
                  <a:cubicBezTo>
                    <a:pt x="3816150" y="939857"/>
                    <a:pt x="3878872" y="1030709"/>
                    <a:pt x="3936889" y="1124695"/>
                  </a:cubicBezTo>
                  <a:cubicBezTo>
                    <a:pt x="3994906" y="1220247"/>
                    <a:pt x="4045084" y="1318932"/>
                    <a:pt x="4088989" y="1422316"/>
                  </a:cubicBezTo>
                  <a:cubicBezTo>
                    <a:pt x="4132894" y="1524134"/>
                    <a:pt x="4170527" y="1630651"/>
                    <a:pt x="4198751" y="1738735"/>
                  </a:cubicBezTo>
                  <a:cubicBezTo>
                    <a:pt x="4225408" y="1848384"/>
                    <a:pt x="4245793" y="1958034"/>
                    <a:pt x="4256769" y="2069251"/>
                  </a:cubicBezTo>
                  <a:cubicBezTo>
                    <a:pt x="4267745" y="2180467"/>
                    <a:pt x="4269313" y="2291683"/>
                    <a:pt x="4263041" y="2402900"/>
                  </a:cubicBezTo>
                  <a:cubicBezTo>
                    <a:pt x="4259121" y="2457725"/>
                    <a:pt x="4253241" y="2512158"/>
                    <a:pt x="4245205" y="2566200"/>
                  </a:cubicBezTo>
                  <a:lnTo>
                    <a:pt x="4224103" y="2676567"/>
                  </a:lnTo>
                  <a:lnTo>
                    <a:pt x="4229132" y="2636493"/>
                  </a:lnTo>
                  <a:cubicBezTo>
                    <a:pt x="4232072" y="2614759"/>
                    <a:pt x="4234816" y="2594004"/>
                    <a:pt x="4236384" y="2575207"/>
                  </a:cubicBezTo>
                  <a:cubicBezTo>
                    <a:pt x="4234816" y="2600269"/>
                    <a:pt x="4230112" y="2625332"/>
                    <a:pt x="4226976" y="2650395"/>
                  </a:cubicBezTo>
                  <a:cubicBezTo>
                    <a:pt x="4222272" y="2677024"/>
                    <a:pt x="4219136" y="2702087"/>
                    <a:pt x="4214432" y="2727150"/>
                  </a:cubicBezTo>
                  <a:lnTo>
                    <a:pt x="4224103" y="2676567"/>
                  </a:lnTo>
                  <a:lnTo>
                    <a:pt x="4220704" y="2703654"/>
                  </a:lnTo>
                  <a:cubicBezTo>
                    <a:pt x="4212864" y="2749080"/>
                    <a:pt x="4205024" y="2796073"/>
                    <a:pt x="4194047" y="2839933"/>
                  </a:cubicBezTo>
                  <a:cubicBezTo>
                    <a:pt x="4173663" y="2926086"/>
                    <a:pt x="4148574" y="2998142"/>
                    <a:pt x="4132894" y="3020072"/>
                  </a:cubicBezTo>
                  <a:cubicBezTo>
                    <a:pt x="4085853" y="3085862"/>
                    <a:pt x="4040380" y="3161050"/>
                    <a:pt x="3988634" y="3245638"/>
                  </a:cubicBezTo>
                  <a:cubicBezTo>
                    <a:pt x="3936889" y="3331791"/>
                    <a:pt x="3880440" y="3425777"/>
                    <a:pt x="3814582" y="3530727"/>
                  </a:cubicBezTo>
                  <a:cubicBezTo>
                    <a:pt x="3806742" y="3526028"/>
                    <a:pt x="3795766" y="3532294"/>
                    <a:pt x="3780085" y="3544825"/>
                  </a:cubicBezTo>
                  <a:cubicBezTo>
                    <a:pt x="3764405" y="3555790"/>
                    <a:pt x="3747156" y="3573021"/>
                    <a:pt x="3729908" y="3590252"/>
                  </a:cubicBezTo>
                  <a:cubicBezTo>
                    <a:pt x="3706387" y="3618447"/>
                    <a:pt x="3679731" y="3648209"/>
                    <a:pt x="3654642" y="3679538"/>
                  </a:cubicBezTo>
                  <a:cubicBezTo>
                    <a:pt x="3627985" y="3710866"/>
                    <a:pt x="3599761" y="3742195"/>
                    <a:pt x="3571536" y="3775090"/>
                  </a:cubicBezTo>
                  <a:cubicBezTo>
                    <a:pt x="3513519" y="3836181"/>
                    <a:pt x="3453933" y="3897271"/>
                    <a:pt x="3397484" y="3944264"/>
                  </a:cubicBezTo>
                  <a:cubicBezTo>
                    <a:pt x="3430413" y="3906670"/>
                    <a:pt x="3464909" y="3872208"/>
                    <a:pt x="3499406" y="3839313"/>
                  </a:cubicBezTo>
                  <a:cubicBezTo>
                    <a:pt x="3529199" y="3800153"/>
                    <a:pt x="3411596" y="3886306"/>
                    <a:pt x="3439821" y="3847146"/>
                  </a:cubicBezTo>
                  <a:cubicBezTo>
                    <a:pt x="3504110" y="3776656"/>
                    <a:pt x="3607601" y="3677971"/>
                    <a:pt x="3664050" y="3601217"/>
                  </a:cubicBezTo>
                  <a:lnTo>
                    <a:pt x="3649938" y="3590252"/>
                  </a:lnTo>
                  <a:cubicBezTo>
                    <a:pt x="3607601" y="3646643"/>
                    <a:pt x="3568400" y="3690503"/>
                    <a:pt x="3529199" y="3734363"/>
                  </a:cubicBezTo>
                  <a:cubicBezTo>
                    <a:pt x="3507246" y="3754726"/>
                    <a:pt x="3486862" y="3776656"/>
                    <a:pt x="3466477" y="3798586"/>
                  </a:cubicBezTo>
                  <a:cubicBezTo>
                    <a:pt x="3442957" y="3818950"/>
                    <a:pt x="3419436" y="3840880"/>
                    <a:pt x="3392780" y="3865943"/>
                  </a:cubicBezTo>
                  <a:cubicBezTo>
                    <a:pt x="3336330" y="3908236"/>
                    <a:pt x="3295561" y="3930166"/>
                    <a:pt x="3270473" y="3936432"/>
                  </a:cubicBezTo>
                  <a:cubicBezTo>
                    <a:pt x="3246952" y="3944264"/>
                    <a:pt x="3240680" y="3936432"/>
                    <a:pt x="3256360" y="3919201"/>
                  </a:cubicBezTo>
                  <a:cubicBezTo>
                    <a:pt x="3392780" y="3795454"/>
                    <a:pt x="3557424" y="3635678"/>
                    <a:pt x="3662482" y="3483734"/>
                  </a:cubicBezTo>
                  <a:cubicBezTo>
                    <a:pt x="3635826" y="3521329"/>
                    <a:pt x="3627985" y="3516629"/>
                    <a:pt x="3621713" y="3510364"/>
                  </a:cubicBezTo>
                  <a:cubicBezTo>
                    <a:pt x="3595057" y="3547958"/>
                    <a:pt x="3537039" y="3618447"/>
                    <a:pt x="3507246" y="3651342"/>
                  </a:cubicBezTo>
                  <a:cubicBezTo>
                    <a:pt x="3598193" y="3549524"/>
                    <a:pt x="3670322" y="3447707"/>
                    <a:pt x="3734612" y="3341190"/>
                  </a:cubicBezTo>
                  <a:cubicBezTo>
                    <a:pt x="3797334" y="3233106"/>
                    <a:pt x="3850647" y="3120323"/>
                    <a:pt x="3896120" y="2991876"/>
                  </a:cubicBezTo>
                  <a:lnTo>
                    <a:pt x="3880440" y="2985611"/>
                  </a:lnTo>
                  <a:cubicBezTo>
                    <a:pt x="3880440" y="2985611"/>
                    <a:pt x="3872599" y="3005974"/>
                    <a:pt x="3864759" y="3027904"/>
                  </a:cubicBezTo>
                  <a:lnTo>
                    <a:pt x="3847511" y="3070198"/>
                  </a:lnTo>
                  <a:cubicBezTo>
                    <a:pt x="3839671" y="3067065"/>
                    <a:pt x="3823990" y="3059233"/>
                    <a:pt x="3814582" y="3056100"/>
                  </a:cubicBezTo>
                  <a:cubicBezTo>
                    <a:pt x="3853783" y="2952716"/>
                    <a:pt x="3905528" y="2783541"/>
                    <a:pt x="3918073" y="2645696"/>
                  </a:cubicBezTo>
                  <a:cubicBezTo>
                    <a:pt x="3925913" y="2578339"/>
                    <a:pt x="3925913" y="2518815"/>
                    <a:pt x="3921209" y="2482787"/>
                  </a:cubicBezTo>
                  <a:cubicBezTo>
                    <a:pt x="3914936" y="2445193"/>
                    <a:pt x="3905528" y="2431095"/>
                    <a:pt x="3888280" y="2451459"/>
                  </a:cubicBezTo>
                  <a:cubicBezTo>
                    <a:pt x="3888280" y="2451459"/>
                    <a:pt x="3888280" y="2457725"/>
                    <a:pt x="3888280" y="2465557"/>
                  </a:cubicBezTo>
                  <a:cubicBezTo>
                    <a:pt x="3888280" y="2473389"/>
                    <a:pt x="3886712" y="2484354"/>
                    <a:pt x="3885144" y="2495319"/>
                  </a:cubicBezTo>
                  <a:lnTo>
                    <a:pt x="3880440" y="2537612"/>
                  </a:lnTo>
                  <a:cubicBezTo>
                    <a:pt x="3872599" y="2536046"/>
                    <a:pt x="3855351" y="2534480"/>
                    <a:pt x="3855351" y="2534480"/>
                  </a:cubicBezTo>
                  <a:cubicBezTo>
                    <a:pt x="3841239" y="2617500"/>
                    <a:pt x="3820854" y="2709919"/>
                    <a:pt x="3792629" y="2799206"/>
                  </a:cubicBezTo>
                  <a:cubicBezTo>
                    <a:pt x="3764405" y="2890059"/>
                    <a:pt x="3728340" y="2976212"/>
                    <a:pt x="3692275" y="3051401"/>
                  </a:cubicBezTo>
                  <a:cubicBezTo>
                    <a:pt x="3692275" y="3051401"/>
                    <a:pt x="3675027" y="3045135"/>
                    <a:pt x="3667186" y="3040436"/>
                  </a:cubicBezTo>
                  <a:cubicBezTo>
                    <a:pt x="3682867" y="3002841"/>
                    <a:pt x="3698547" y="2965247"/>
                    <a:pt x="3711091" y="2926086"/>
                  </a:cubicBezTo>
                  <a:cubicBezTo>
                    <a:pt x="3706387" y="2940184"/>
                    <a:pt x="3701683" y="2954282"/>
                    <a:pt x="3695411" y="2965247"/>
                  </a:cubicBezTo>
                  <a:cubicBezTo>
                    <a:pt x="3690707" y="2977778"/>
                    <a:pt x="3684435" y="2988743"/>
                    <a:pt x="3679731" y="2998142"/>
                  </a:cubicBezTo>
                  <a:cubicBezTo>
                    <a:pt x="3668754" y="3016939"/>
                    <a:pt x="3659346" y="3032603"/>
                    <a:pt x="3649938" y="3045135"/>
                  </a:cubicBezTo>
                  <a:cubicBezTo>
                    <a:pt x="3629553" y="3068631"/>
                    <a:pt x="3613873" y="3082729"/>
                    <a:pt x="3601329" y="3099960"/>
                  </a:cubicBezTo>
                  <a:cubicBezTo>
                    <a:pt x="3557424" y="3145386"/>
                    <a:pt x="3508815" y="3231540"/>
                    <a:pt x="3441389" y="3322392"/>
                  </a:cubicBezTo>
                  <a:cubicBezTo>
                    <a:pt x="3377099" y="3414812"/>
                    <a:pt x="3293993" y="3515063"/>
                    <a:pt x="3203047" y="3591818"/>
                  </a:cubicBezTo>
                  <a:cubicBezTo>
                    <a:pt x="3174822" y="3618447"/>
                    <a:pt x="3162278" y="3604349"/>
                    <a:pt x="3156006" y="3598084"/>
                  </a:cubicBezTo>
                  <a:cubicBezTo>
                    <a:pt x="3101125" y="3651342"/>
                    <a:pt x="3046243" y="3693636"/>
                    <a:pt x="2986658" y="3726531"/>
                  </a:cubicBezTo>
                  <a:cubicBezTo>
                    <a:pt x="2928640" y="3762559"/>
                    <a:pt x="2865919" y="3789188"/>
                    <a:pt x="2795357" y="3822083"/>
                  </a:cubicBezTo>
                  <a:cubicBezTo>
                    <a:pt x="3063492" y="3670139"/>
                    <a:pt x="3295561" y="3461805"/>
                    <a:pt x="3457069" y="3200211"/>
                  </a:cubicBezTo>
                  <a:cubicBezTo>
                    <a:pt x="3497838" y="3134421"/>
                    <a:pt x="3532335" y="3065498"/>
                    <a:pt x="3563696" y="2996576"/>
                  </a:cubicBezTo>
                  <a:cubicBezTo>
                    <a:pt x="3593489" y="2926086"/>
                    <a:pt x="3618577" y="2852464"/>
                    <a:pt x="3637394" y="2778842"/>
                  </a:cubicBezTo>
                  <a:cubicBezTo>
                    <a:pt x="3656210" y="2705220"/>
                    <a:pt x="3670322" y="2630032"/>
                    <a:pt x="3676595" y="2553277"/>
                  </a:cubicBezTo>
                  <a:cubicBezTo>
                    <a:pt x="3682867" y="2478088"/>
                    <a:pt x="3684435" y="2401333"/>
                    <a:pt x="3678163" y="2326145"/>
                  </a:cubicBezTo>
                  <a:cubicBezTo>
                    <a:pt x="3678163" y="2288550"/>
                    <a:pt x="3668754" y="2279152"/>
                    <a:pt x="3662482" y="2269753"/>
                  </a:cubicBezTo>
                  <a:cubicBezTo>
                    <a:pt x="3654642" y="2260355"/>
                    <a:pt x="3648370" y="2252523"/>
                    <a:pt x="3646802" y="2214928"/>
                  </a:cubicBezTo>
                  <a:cubicBezTo>
                    <a:pt x="3642098" y="2177334"/>
                    <a:pt x="3638962" y="2141306"/>
                    <a:pt x="3632690" y="2103712"/>
                  </a:cubicBezTo>
                  <a:cubicBezTo>
                    <a:pt x="3620145" y="2142873"/>
                    <a:pt x="3598193" y="2109978"/>
                    <a:pt x="3591921" y="2073950"/>
                  </a:cubicBezTo>
                  <a:cubicBezTo>
                    <a:pt x="3555856" y="1914174"/>
                    <a:pt x="3491566" y="1754399"/>
                    <a:pt x="3410028" y="1608721"/>
                  </a:cubicBezTo>
                  <a:cubicBezTo>
                    <a:pt x="3370827" y="1535099"/>
                    <a:pt x="3326922" y="1466176"/>
                    <a:pt x="3281449" y="1401953"/>
                  </a:cubicBezTo>
                  <a:cubicBezTo>
                    <a:pt x="3259496" y="1369058"/>
                    <a:pt x="3234408" y="1339296"/>
                    <a:pt x="3212455" y="1306401"/>
                  </a:cubicBezTo>
                  <a:cubicBezTo>
                    <a:pt x="3188935" y="1278205"/>
                    <a:pt x="3166982" y="1246876"/>
                    <a:pt x="3143462" y="1218681"/>
                  </a:cubicBezTo>
                  <a:cubicBezTo>
                    <a:pt x="3071332" y="1137226"/>
                    <a:pt x="2992930" y="1058905"/>
                    <a:pt x="2865919" y="982150"/>
                  </a:cubicBezTo>
                  <a:cubicBezTo>
                    <a:pt x="2862783" y="989982"/>
                    <a:pt x="2862783" y="989982"/>
                    <a:pt x="2858079" y="996248"/>
                  </a:cubicBezTo>
                  <a:cubicBezTo>
                    <a:pt x="2865919" y="982150"/>
                    <a:pt x="2795357" y="960220"/>
                    <a:pt x="2765564" y="935157"/>
                  </a:cubicBezTo>
                  <a:cubicBezTo>
                    <a:pt x="2770269" y="927325"/>
                    <a:pt x="2770269" y="927325"/>
                    <a:pt x="2774973" y="919493"/>
                  </a:cubicBezTo>
                  <a:cubicBezTo>
                    <a:pt x="2776541" y="916360"/>
                    <a:pt x="2768700" y="910094"/>
                    <a:pt x="2757724" y="902262"/>
                  </a:cubicBezTo>
                  <a:cubicBezTo>
                    <a:pt x="2745180" y="894430"/>
                    <a:pt x="2727931" y="888164"/>
                    <a:pt x="2712251" y="880332"/>
                  </a:cubicBezTo>
                  <a:cubicBezTo>
                    <a:pt x="2715387" y="870934"/>
                    <a:pt x="2715387" y="870934"/>
                    <a:pt x="2718523" y="863102"/>
                  </a:cubicBezTo>
                  <a:cubicBezTo>
                    <a:pt x="2684026" y="850570"/>
                    <a:pt x="2649530" y="836472"/>
                    <a:pt x="2615033" y="820808"/>
                  </a:cubicBezTo>
                  <a:cubicBezTo>
                    <a:pt x="2578968" y="808277"/>
                    <a:pt x="2544471" y="794179"/>
                    <a:pt x="2505270" y="792612"/>
                  </a:cubicBezTo>
                  <a:cubicBezTo>
                    <a:pt x="2508406" y="784780"/>
                    <a:pt x="2508406" y="784780"/>
                    <a:pt x="2509974" y="775382"/>
                  </a:cubicBezTo>
                  <a:cubicBezTo>
                    <a:pt x="2491158" y="773815"/>
                    <a:pt x="2464501" y="764417"/>
                    <a:pt x="2437844" y="756585"/>
                  </a:cubicBezTo>
                  <a:cubicBezTo>
                    <a:pt x="2423732" y="751885"/>
                    <a:pt x="2409620" y="748752"/>
                    <a:pt x="2397075" y="747186"/>
                  </a:cubicBezTo>
                  <a:cubicBezTo>
                    <a:pt x="2384531" y="745620"/>
                    <a:pt x="2371987" y="745620"/>
                    <a:pt x="2361011" y="747186"/>
                  </a:cubicBezTo>
                  <a:cubicBezTo>
                    <a:pt x="2364147" y="739354"/>
                    <a:pt x="2364147" y="739354"/>
                    <a:pt x="2365715" y="729955"/>
                  </a:cubicBezTo>
                  <a:cubicBezTo>
                    <a:pt x="2364147" y="739354"/>
                    <a:pt x="2361011" y="747186"/>
                    <a:pt x="2324946" y="740920"/>
                  </a:cubicBezTo>
                  <a:cubicBezTo>
                    <a:pt x="2268496" y="731522"/>
                    <a:pt x="2230863" y="728389"/>
                    <a:pt x="2207343" y="728389"/>
                  </a:cubicBezTo>
                  <a:cubicBezTo>
                    <a:pt x="2183822" y="728389"/>
                    <a:pt x="2174414" y="729955"/>
                    <a:pt x="2174414" y="729955"/>
                  </a:cubicBezTo>
                  <a:cubicBezTo>
                    <a:pt x="2147757" y="726822"/>
                    <a:pt x="2111692" y="725256"/>
                    <a:pt x="2075628" y="722123"/>
                  </a:cubicBezTo>
                  <a:cubicBezTo>
                    <a:pt x="2037995" y="722123"/>
                    <a:pt x="2000362" y="718990"/>
                    <a:pt x="1964297" y="720557"/>
                  </a:cubicBezTo>
                  <a:cubicBezTo>
                    <a:pt x="1929800" y="718990"/>
                    <a:pt x="1898439" y="720557"/>
                    <a:pt x="1874919" y="720557"/>
                  </a:cubicBezTo>
                  <a:cubicBezTo>
                    <a:pt x="1851398" y="720557"/>
                    <a:pt x="1837286" y="720557"/>
                    <a:pt x="1837286" y="718990"/>
                  </a:cubicBezTo>
                  <a:cubicBezTo>
                    <a:pt x="1763588" y="737787"/>
                    <a:pt x="1721251" y="717424"/>
                    <a:pt x="1649121" y="744053"/>
                  </a:cubicBezTo>
                  <a:cubicBezTo>
                    <a:pt x="1642849" y="718990"/>
                    <a:pt x="1713411" y="673564"/>
                    <a:pt x="1631873" y="675130"/>
                  </a:cubicBezTo>
                  <a:cubicBezTo>
                    <a:pt x="1551903" y="679830"/>
                    <a:pt x="1415483" y="681396"/>
                    <a:pt x="1308857" y="687662"/>
                  </a:cubicBezTo>
                  <a:cubicBezTo>
                    <a:pt x="1202230" y="690795"/>
                    <a:pt x="1120692" y="689228"/>
                    <a:pt x="1175574" y="645368"/>
                  </a:cubicBezTo>
                  <a:cubicBezTo>
                    <a:pt x="1192822" y="629704"/>
                    <a:pt x="1252407" y="578012"/>
                    <a:pt x="1319833" y="532585"/>
                  </a:cubicBezTo>
                  <a:cubicBezTo>
                    <a:pt x="1352762" y="509089"/>
                    <a:pt x="1387259" y="488725"/>
                    <a:pt x="1415483" y="469928"/>
                  </a:cubicBezTo>
                  <a:cubicBezTo>
                    <a:pt x="1445276" y="452698"/>
                    <a:pt x="1467229" y="438600"/>
                    <a:pt x="1478205" y="430768"/>
                  </a:cubicBezTo>
                  <a:cubicBezTo>
                    <a:pt x="1498589" y="422936"/>
                    <a:pt x="1539358" y="394740"/>
                    <a:pt x="1573855" y="363411"/>
                  </a:cubicBezTo>
                  <a:cubicBezTo>
                    <a:pt x="1608352" y="332083"/>
                    <a:pt x="1639713" y="299188"/>
                    <a:pt x="1635009" y="281957"/>
                  </a:cubicBezTo>
                  <a:cubicBezTo>
                    <a:pt x="1683618" y="270992"/>
                    <a:pt x="1730659" y="264726"/>
                    <a:pt x="1730659" y="256894"/>
                  </a:cubicBezTo>
                  <a:cubicBezTo>
                    <a:pt x="1729091" y="247496"/>
                    <a:pt x="1711843" y="242796"/>
                    <a:pt x="1686754" y="241230"/>
                  </a:cubicBezTo>
                  <a:cubicBezTo>
                    <a:pt x="1661665" y="241230"/>
                    <a:pt x="1628737" y="244363"/>
                    <a:pt x="1591104" y="249062"/>
                  </a:cubicBezTo>
                  <a:cubicBezTo>
                    <a:pt x="1555039" y="253761"/>
                    <a:pt x="1514270" y="261593"/>
                    <a:pt x="1478205" y="269426"/>
                  </a:cubicBezTo>
                  <a:cubicBezTo>
                    <a:pt x="1442140" y="277258"/>
                    <a:pt x="1409211" y="286656"/>
                    <a:pt x="1384123" y="291356"/>
                  </a:cubicBezTo>
                  <a:cubicBezTo>
                    <a:pt x="1330809" y="289789"/>
                    <a:pt x="1366874" y="241230"/>
                    <a:pt x="1412347" y="208335"/>
                  </a:cubicBezTo>
                  <a:cubicBezTo>
                    <a:pt x="1412347" y="208335"/>
                    <a:pt x="1440572" y="172307"/>
                    <a:pt x="1498589" y="133146"/>
                  </a:cubicBezTo>
                  <a:cubicBezTo>
                    <a:pt x="1514270" y="122181"/>
                    <a:pt x="1529950" y="111216"/>
                    <a:pt x="1547199" y="101818"/>
                  </a:cubicBezTo>
                  <a:cubicBezTo>
                    <a:pt x="1566015" y="90853"/>
                    <a:pt x="1584832" y="81454"/>
                    <a:pt x="1606784" y="72056"/>
                  </a:cubicBezTo>
                  <a:cubicBezTo>
                    <a:pt x="1649121" y="51692"/>
                    <a:pt x="1697730" y="37594"/>
                    <a:pt x="1751044" y="28196"/>
                  </a:cubicBezTo>
                  <a:cubicBezTo>
                    <a:pt x="1857670" y="10965"/>
                    <a:pt x="1972137" y="0"/>
                    <a:pt x="2091308" y="0"/>
                  </a:cubicBezTo>
                  <a:close/>
                </a:path>
              </a:pathLst>
            </a:custGeom>
            <a:solidFill>
              <a:srgbClr val="4D868C"/>
            </a:solidFill>
            <a:ln>
              <a:noFill/>
            </a:ln>
          </p:spPr>
          <p:txBody>
            <a:bodyPr vert="horz" wrap="square" lIns="156242" tIns="78121" rIns="156242" bIns="78121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3076"/>
            </a:p>
          </p:txBody>
        </p:sp>
      </p:grpSp>
      <p:grpSp>
        <p:nvGrpSpPr>
          <p:cNvPr id="28" name="Agrupa 27">
            <a:extLst>
              <a:ext uri="{FF2B5EF4-FFF2-40B4-BE49-F238E27FC236}">
                <a16:creationId xmlns:a16="http://schemas.microsoft.com/office/drawing/2014/main" id="{27212F2B-0CFE-92F7-0952-4180A6AE7B50}"/>
              </a:ext>
            </a:extLst>
          </p:cNvPr>
          <p:cNvGrpSpPr/>
          <p:nvPr/>
        </p:nvGrpSpPr>
        <p:grpSpPr>
          <a:xfrm>
            <a:off x="5291877" y="3132331"/>
            <a:ext cx="1315153" cy="1201123"/>
            <a:chOff x="3781780" y="2706266"/>
            <a:chExt cx="5402155" cy="4933762"/>
          </a:xfrm>
          <a:solidFill>
            <a:srgbClr val="F2F2F2"/>
          </a:solidFill>
        </p:grpSpPr>
        <p:sp>
          <p:nvSpPr>
            <p:cNvPr id="30" name="Freeform 164">
              <a:extLst>
                <a:ext uri="{FF2B5EF4-FFF2-40B4-BE49-F238E27FC236}">
                  <a16:creationId xmlns:a16="http://schemas.microsoft.com/office/drawing/2014/main" id="{9B548A0F-90A8-3D04-E22F-41699D4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780" y="2706266"/>
              <a:ext cx="4423193" cy="4933762"/>
            </a:xfrm>
            <a:custGeom>
              <a:avLst/>
              <a:gdLst>
                <a:gd name="T0" fmla="*/ 765 w 2628"/>
                <a:gd name="T1" fmla="*/ 2905 h 2933"/>
                <a:gd name="T2" fmla="*/ 333 w 2628"/>
                <a:gd name="T3" fmla="*/ 2535 h 2933"/>
                <a:gd name="T4" fmla="*/ 75 w 2628"/>
                <a:gd name="T5" fmla="*/ 1995 h 2933"/>
                <a:gd name="T6" fmla="*/ 53 w 2628"/>
                <a:gd name="T7" fmla="*/ 1379 h 2933"/>
                <a:gd name="T8" fmla="*/ 279 w 2628"/>
                <a:gd name="T9" fmla="*/ 797 h 2933"/>
                <a:gd name="T10" fmla="*/ 1031 w 2628"/>
                <a:gd name="T11" fmla="*/ 172 h 2933"/>
                <a:gd name="T12" fmla="*/ 1261 w 2628"/>
                <a:gd name="T13" fmla="*/ 94 h 2933"/>
                <a:gd name="T14" fmla="*/ 1379 w 2628"/>
                <a:gd name="T15" fmla="*/ 67 h 2933"/>
                <a:gd name="T16" fmla="*/ 1499 w 2628"/>
                <a:gd name="T17" fmla="*/ 49 h 2933"/>
                <a:gd name="T18" fmla="*/ 1620 w 2628"/>
                <a:gd name="T19" fmla="*/ 38 h 2933"/>
                <a:gd name="T20" fmla="*/ 1741 w 2628"/>
                <a:gd name="T21" fmla="*/ 36 h 2933"/>
                <a:gd name="T22" fmla="*/ 1987 w 2628"/>
                <a:gd name="T23" fmla="*/ 54 h 2933"/>
                <a:gd name="T24" fmla="*/ 2303 w 2628"/>
                <a:gd name="T25" fmla="*/ 127 h 2933"/>
                <a:gd name="T26" fmla="*/ 2600 w 2628"/>
                <a:gd name="T27" fmla="*/ 237 h 2933"/>
                <a:gd name="T28" fmla="*/ 2626 w 2628"/>
                <a:gd name="T29" fmla="*/ 236 h 2933"/>
                <a:gd name="T30" fmla="*/ 2591 w 2628"/>
                <a:gd name="T31" fmla="*/ 205 h 2933"/>
                <a:gd name="T32" fmla="*/ 1969 w 2628"/>
                <a:gd name="T33" fmla="*/ 19 h 2933"/>
                <a:gd name="T34" fmla="*/ 1646 w 2628"/>
                <a:gd name="T35" fmla="*/ 3 h 2933"/>
                <a:gd name="T36" fmla="*/ 1322 w 2628"/>
                <a:gd name="T37" fmla="*/ 43 h 2933"/>
                <a:gd name="T38" fmla="*/ 717 w 2628"/>
                <a:gd name="T39" fmla="*/ 301 h 2933"/>
                <a:gd name="T40" fmla="*/ 256 w 2628"/>
                <a:gd name="T41" fmla="*/ 779 h 2933"/>
                <a:gd name="T42" fmla="*/ 34 w 2628"/>
                <a:gd name="T43" fmla="*/ 1375 h 2933"/>
                <a:gd name="T44" fmla="*/ 59 w 2628"/>
                <a:gd name="T45" fmla="*/ 2004 h 2933"/>
                <a:gd name="T46" fmla="*/ 327 w 2628"/>
                <a:gd name="T47" fmla="*/ 2555 h 2933"/>
                <a:gd name="T48" fmla="*/ 771 w 2628"/>
                <a:gd name="T49" fmla="*/ 2928 h 2933"/>
                <a:gd name="T50" fmla="*/ 787 w 2628"/>
                <a:gd name="T51" fmla="*/ 2926 h 2933"/>
                <a:gd name="T52" fmla="*/ 765 w 2628"/>
                <a:gd name="T53" fmla="*/ 2905 h 2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28" h="2933">
                  <a:moveTo>
                    <a:pt x="765" y="2905"/>
                  </a:moveTo>
                  <a:cubicBezTo>
                    <a:pt x="602" y="2817"/>
                    <a:pt x="453" y="2691"/>
                    <a:pt x="333" y="2535"/>
                  </a:cubicBezTo>
                  <a:cubicBezTo>
                    <a:pt x="213" y="2380"/>
                    <a:pt x="123" y="2194"/>
                    <a:pt x="75" y="1995"/>
                  </a:cubicBezTo>
                  <a:cubicBezTo>
                    <a:pt x="26" y="1795"/>
                    <a:pt x="19" y="1586"/>
                    <a:pt x="53" y="1379"/>
                  </a:cubicBezTo>
                  <a:cubicBezTo>
                    <a:pt x="87" y="1173"/>
                    <a:pt x="165" y="973"/>
                    <a:pt x="279" y="797"/>
                  </a:cubicBezTo>
                  <a:cubicBezTo>
                    <a:pt x="464" y="509"/>
                    <a:pt x="732" y="297"/>
                    <a:pt x="1031" y="172"/>
                  </a:cubicBezTo>
                  <a:cubicBezTo>
                    <a:pt x="1105" y="140"/>
                    <a:pt x="1182" y="115"/>
                    <a:pt x="1261" y="94"/>
                  </a:cubicBezTo>
                  <a:cubicBezTo>
                    <a:pt x="1300" y="83"/>
                    <a:pt x="1339" y="76"/>
                    <a:pt x="1379" y="67"/>
                  </a:cubicBezTo>
                  <a:cubicBezTo>
                    <a:pt x="1419" y="61"/>
                    <a:pt x="1459" y="53"/>
                    <a:pt x="1499" y="49"/>
                  </a:cubicBezTo>
                  <a:cubicBezTo>
                    <a:pt x="1539" y="44"/>
                    <a:pt x="1579" y="41"/>
                    <a:pt x="1620" y="38"/>
                  </a:cubicBezTo>
                  <a:cubicBezTo>
                    <a:pt x="1660" y="37"/>
                    <a:pt x="1701" y="35"/>
                    <a:pt x="1741" y="36"/>
                  </a:cubicBezTo>
                  <a:cubicBezTo>
                    <a:pt x="1823" y="36"/>
                    <a:pt x="1905" y="43"/>
                    <a:pt x="1987" y="54"/>
                  </a:cubicBezTo>
                  <a:cubicBezTo>
                    <a:pt x="2095" y="69"/>
                    <a:pt x="2201" y="95"/>
                    <a:pt x="2303" y="127"/>
                  </a:cubicBezTo>
                  <a:cubicBezTo>
                    <a:pt x="2406" y="159"/>
                    <a:pt x="2505" y="197"/>
                    <a:pt x="2600" y="237"/>
                  </a:cubicBezTo>
                  <a:cubicBezTo>
                    <a:pt x="2616" y="245"/>
                    <a:pt x="2628" y="245"/>
                    <a:pt x="2626" y="236"/>
                  </a:cubicBezTo>
                  <a:cubicBezTo>
                    <a:pt x="2623" y="226"/>
                    <a:pt x="2609" y="214"/>
                    <a:pt x="2591" y="205"/>
                  </a:cubicBezTo>
                  <a:cubicBezTo>
                    <a:pt x="2393" y="112"/>
                    <a:pt x="2184" y="48"/>
                    <a:pt x="1969" y="19"/>
                  </a:cubicBezTo>
                  <a:cubicBezTo>
                    <a:pt x="1862" y="5"/>
                    <a:pt x="1754" y="0"/>
                    <a:pt x="1646" y="3"/>
                  </a:cubicBezTo>
                  <a:cubicBezTo>
                    <a:pt x="1538" y="7"/>
                    <a:pt x="1429" y="20"/>
                    <a:pt x="1322" y="43"/>
                  </a:cubicBezTo>
                  <a:cubicBezTo>
                    <a:pt x="1108" y="89"/>
                    <a:pt x="900" y="176"/>
                    <a:pt x="717" y="301"/>
                  </a:cubicBezTo>
                  <a:cubicBezTo>
                    <a:pt x="533" y="426"/>
                    <a:pt x="374" y="589"/>
                    <a:pt x="256" y="779"/>
                  </a:cubicBezTo>
                  <a:cubicBezTo>
                    <a:pt x="144" y="960"/>
                    <a:pt x="67" y="1164"/>
                    <a:pt x="34" y="1375"/>
                  </a:cubicBezTo>
                  <a:cubicBezTo>
                    <a:pt x="0" y="1586"/>
                    <a:pt x="9" y="1800"/>
                    <a:pt x="59" y="2004"/>
                  </a:cubicBezTo>
                  <a:cubicBezTo>
                    <a:pt x="109" y="2207"/>
                    <a:pt x="203" y="2397"/>
                    <a:pt x="327" y="2555"/>
                  </a:cubicBezTo>
                  <a:cubicBezTo>
                    <a:pt x="450" y="2714"/>
                    <a:pt x="604" y="2841"/>
                    <a:pt x="771" y="2928"/>
                  </a:cubicBezTo>
                  <a:cubicBezTo>
                    <a:pt x="780" y="2933"/>
                    <a:pt x="787" y="2932"/>
                    <a:pt x="787" y="2926"/>
                  </a:cubicBezTo>
                  <a:cubicBezTo>
                    <a:pt x="784" y="2919"/>
                    <a:pt x="773" y="2910"/>
                    <a:pt x="765" y="2905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156242" tIns="78121" rIns="156242" bIns="78121" numCol="1" anchor="t" anchorCtr="0" compatLnSpc="1">
              <a:prstTxWarp prst="textNoShape">
                <a:avLst/>
              </a:prstTxWarp>
            </a:bodyPr>
            <a:lstStyle/>
            <a:p>
              <a:endParaRPr lang="en-US" sz="3076"/>
            </a:p>
          </p:txBody>
        </p:sp>
        <p:sp>
          <p:nvSpPr>
            <p:cNvPr id="31" name="Freeform: Shape 163">
              <a:extLst>
                <a:ext uri="{FF2B5EF4-FFF2-40B4-BE49-F238E27FC236}">
                  <a16:creationId xmlns:a16="http://schemas.microsoft.com/office/drawing/2014/main" id="{68C87FE5-19C8-1A15-A371-32BC98831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033" y="2870318"/>
              <a:ext cx="4581902" cy="4235637"/>
            </a:xfrm>
            <a:custGeom>
              <a:avLst/>
              <a:gdLst>
                <a:gd name="connsiteX0" fmla="*/ 3784163 w 4266709"/>
                <a:gd name="connsiteY0" fmla="*/ 2930302 h 3944264"/>
                <a:gd name="connsiteX1" fmla="*/ 3764757 w 4266709"/>
                <a:gd name="connsiteY1" fmla="*/ 2954561 h 3944264"/>
                <a:gd name="connsiteX2" fmla="*/ 3784163 w 4266709"/>
                <a:gd name="connsiteY2" fmla="*/ 2930302 h 3944264"/>
                <a:gd name="connsiteX3" fmla="*/ 106733 w 4266709"/>
                <a:gd name="connsiteY3" fmla="*/ 1314757 h 3944264"/>
                <a:gd name="connsiteX4" fmla="*/ 81261 w 4266709"/>
                <a:gd name="connsiteY4" fmla="*/ 1372975 h 3944264"/>
                <a:gd name="connsiteX5" fmla="*/ 106733 w 4266709"/>
                <a:gd name="connsiteY5" fmla="*/ 1314757 h 3944264"/>
                <a:gd name="connsiteX6" fmla="*/ 24743 w 4266709"/>
                <a:gd name="connsiteY6" fmla="*/ 1107460 h 3944264"/>
                <a:gd name="connsiteX7" fmla="*/ 23287 w 4266709"/>
                <a:gd name="connsiteY7" fmla="*/ 1131111 h 3944264"/>
                <a:gd name="connsiteX8" fmla="*/ 0 w 4266709"/>
                <a:gd name="connsiteY8" fmla="*/ 1144956 h 3944264"/>
                <a:gd name="connsiteX9" fmla="*/ 24743 w 4266709"/>
                <a:gd name="connsiteY9" fmla="*/ 1107460 h 3944264"/>
                <a:gd name="connsiteX10" fmla="*/ 339605 w 4266709"/>
                <a:gd name="connsiteY10" fmla="*/ 1096438 h 3944264"/>
                <a:gd name="connsiteX11" fmla="*/ 324548 w 4266709"/>
                <a:gd name="connsiteY11" fmla="*/ 1130904 h 3944264"/>
                <a:gd name="connsiteX12" fmla="*/ 310998 w 4266709"/>
                <a:gd name="connsiteY12" fmla="*/ 1165371 h 3944264"/>
                <a:gd name="connsiteX13" fmla="*/ 321537 w 4266709"/>
                <a:gd name="connsiteY13" fmla="*/ 1154404 h 3944264"/>
                <a:gd name="connsiteX14" fmla="*/ 270346 w 4266709"/>
                <a:gd name="connsiteY14" fmla="*/ 1246836 h 3944264"/>
                <a:gd name="connsiteX15" fmla="*/ 339605 w 4266709"/>
                <a:gd name="connsiteY15" fmla="*/ 1096438 h 3944264"/>
                <a:gd name="connsiteX16" fmla="*/ 116436 w 4266709"/>
                <a:gd name="connsiteY16" fmla="*/ 915080 h 3944264"/>
                <a:gd name="connsiteX17" fmla="*/ 82847 w 4266709"/>
                <a:gd name="connsiteY17" fmla="*/ 949613 h 3944264"/>
                <a:gd name="connsiteX18" fmla="*/ 116436 w 4266709"/>
                <a:gd name="connsiteY18" fmla="*/ 915080 h 3944264"/>
                <a:gd name="connsiteX19" fmla="*/ 354161 w 4266709"/>
                <a:gd name="connsiteY19" fmla="*/ 907232 h 3944264"/>
                <a:gd name="connsiteX20" fmla="*/ 341811 w 4266709"/>
                <a:gd name="connsiteY20" fmla="*/ 927505 h 3944264"/>
                <a:gd name="connsiteX21" fmla="*/ 327917 w 4266709"/>
                <a:gd name="connsiteY21" fmla="*/ 946219 h 3944264"/>
                <a:gd name="connsiteX22" fmla="*/ 320199 w 4266709"/>
                <a:gd name="connsiteY22" fmla="*/ 950897 h 3944264"/>
                <a:gd name="connsiteX23" fmla="*/ 337180 w 4266709"/>
                <a:gd name="connsiteY23" fmla="*/ 929065 h 3944264"/>
                <a:gd name="connsiteX24" fmla="*/ 354161 w 4266709"/>
                <a:gd name="connsiteY24" fmla="*/ 907232 h 3944264"/>
                <a:gd name="connsiteX25" fmla="*/ 508954 w 4266709"/>
                <a:gd name="connsiteY25" fmla="*/ 903330 h 3944264"/>
                <a:gd name="connsiteX26" fmla="*/ 531068 w 4266709"/>
                <a:gd name="connsiteY26" fmla="*/ 933771 h 3944264"/>
                <a:gd name="connsiteX27" fmla="*/ 467886 w 4266709"/>
                <a:gd name="connsiteY27" fmla="*/ 962690 h 3944264"/>
                <a:gd name="connsiteX28" fmla="*/ 508954 w 4266709"/>
                <a:gd name="connsiteY28" fmla="*/ 903330 h 3944264"/>
                <a:gd name="connsiteX29" fmla="*/ 456041 w 4266709"/>
                <a:gd name="connsiteY29" fmla="*/ 819905 h 3944264"/>
                <a:gd name="connsiteX30" fmla="*/ 402673 w 4266709"/>
                <a:gd name="connsiteY30" fmla="*/ 863570 h 3944264"/>
                <a:gd name="connsiteX31" fmla="*/ 456041 w 4266709"/>
                <a:gd name="connsiteY31" fmla="*/ 819905 h 3944264"/>
                <a:gd name="connsiteX32" fmla="*/ 281387 w 4266709"/>
                <a:gd name="connsiteY32" fmla="*/ 722875 h 3944264"/>
                <a:gd name="connsiteX33" fmla="*/ 225325 w 4266709"/>
                <a:gd name="connsiteY33" fmla="*/ 807292 h 3944264"/>
                <a:gd name="connsiteX34" fmla="*/ 155248 w 4266709"/>
                <a:gd name="connsiteY34" fmla="*/ 863570 h 3944264"/>
                <a:gd name="connsiteX35" fmla="*/ 220653 w 4266709"/>
                <a:gd name="connsiteY35" fmla="*/ 786970 h 3944264"/>
                <a:gd name="connsiteX36" fmla="*/ 281387 w 4266709"/>
                <a:gd name="connsiteY36" fmla="*/ 722875 h 3944264"/>
                <a:gd name="connsiteX37" fmla="*/ 329902 w 4266709"/>
                <a:gd name="connsiteY37" fmla="*/ 688913 h 3944264"/>
                <a:gd name="connsiteX38" fmla="*/ 328284 w 4266709"/>
                <a:gd name="connsiteY38" fmla="*/ 692553 h 3944264"/>
                <a:gd name="connsiteX39" fmla="*/ 325049 w 4266709"/>
                <a:gd name="connsiteY39" fmla="*/ 693766 h 3944264"/>
                <a:gd name="connsiteX40" fmla="*/ 693760 w 4266709"/>
                <a:gd name="connsiteY40" fmla="*/ 640398 h 3944264"/>
                <a:gd name="connsiteX41" fmla="*/ 691334 w 4266709"/>
                <a:gd name="connsiteY41" fmla="*/ 645250 h 3944264"/>
                <a:gd name="connsiteX42" fmla="*/ 684057 w 4266709"/>
                <a:gd name="connsiteY42" fmla="*/ 650101 h 3944264"/>
                <a:gd name="connsiteX43" fmla="*/ 693760 w 4266709"/>
                <a:gd name="connsiteY43" fmla="*/ 640398 h 3944264"/>
                <a:gd name="connsiteX44" fmla="*/ 931485 w 4266709"/>
                <a:gd name="connsiteY44" fmla="*/ 499706 h 3944264"/>
                <a:gd name="connsiteX45" fmla="*/ 882708 w 4266709"/>
                <a:gd name="connsiteY45" fmla="*/ 536597 h 3944264"/>
                <a:gd name="connsiteX46" fmla="*/ 807181 w 4266709"/>
                <a:gd name="connsiteY46" fmla="*/ 582710 h 3944264"/>
                <a:gd name="connsiteX47" fmla="*/ 811902 w 4266709"/>
                <a:gd name="connsiteY47" fmla="*/ 575024 h 3944264"/>
                <a:gd name="connsiteX48" fmla="*/ 753684 w 4266709"/>
                <a:gd name="connsiteY48" fmla="*/ 605767 h 3944264"/>
                <a:gd name="connsiteX49" fmla="*/ 695466 w 4266709"/>
                <a:gd name="connsiteY49" fmla="*/ 634972 h 3944264"/>
                <a:gd name="connsiteX50" fmla="*/ 690745 w 4266709"/>
                <a:gd name="connsiteY50" fmla="*/ 639583 h 3944264"/>
                <a:gd name="connsiteX51" fmla="*/ 700186 w 4266709"/>
                <a:gd name="connsiteY51" fmla="*/ 616526 h 3944264"/>
                <a:gd name="connsiteX52" fmla="*/ 640395 w 4266709"/>
                <a:gd name="connsiteY52" fmla="*/ 654954 h 3944264"/>
                <a:gd name="connsiteX53" fmla="*/ 706480 w 4266709"/>
                <a:gd name="connsiteY53" fmla="*/ 607304 h 3944264"/>
                <a:gd name="connsiteX54" fmla="*/ 734802 w 4266709"/>
                <a:gd name="connsiteY54" fmla="*/ 607304 h 3944264"/>
                <a:gd name="connsiteX55" fmla="*/ 752110 w 4266709"/>
                <a:gd name="connsiteY55" fmla="*/ 575024 h 3944264"/>
                <a:gd name="connsiteX56" fmla="*/ 844944 w 4266709"/>
                <a:gd name="connsiteY56" fmla="*/ 525837 h 3944264"/>
                <a:gd name="connsiteX57" fmla="*/ 879561 w 4266709"/>
                <a:gd name="connsiteY57" fmla="*/ 521226 h 3944264"/>
                <a:gd name="connsiteX58" fmla="*/ 931485 w 4266709"/>
                <a:gd name="connsiteY58" fmla="*/ 499706 h 3944264"/>
                <a:gd name="connsiteX59" fmla="*/ 1261387 w 4266709"/>
                <a:gd name="connsiteY59" fmla="*/ 485150 h 3944264"/>
                <a:gd name="connsiteX60" fmla="*/ 1251684 w 4266709"/>
                <a:gd name="connsiteY60" fmla="*/ 495139 h 3944264"/>
                <a:gd name="connsiteX61" fmla="*/ 1241980 w 4266709"/>
                <a:gd name="connsiteY61" fmla="*/ 503701 h 3944264"/>
                <a:gd name="connsiteX62" fmla="*/ 1227425 w 4266709"/>
                <a:gd name="connsiteY62" fmla="*/ 509409 h 3944264"/>
                <a:gd name="connsiteX63" fmla="*/ 1245215 w 4266709"/>
                <a:gd name="connsiteY63" fmla="*/ 497993 h 3944264"/>
                <a:gd name="connsiteX64" fmla="*/ 1261387 w 4266709"/>
                <a:gd name="connsiteY64" fmla="*/ 485150 h 3944264"/>
                <a:gd name="connsiteX65" fmla="*/ 1028515 w 4266709"/>
                <a:gd name="connsiteY65" fmla="*/ 451191 h 3944264"/>
                <a:gd name="connsiteX66" fmla="*/ 1020891 w 4266709"/>
                <a:gd name="connsiteY66" fmla="*/ 460148 h 3944264"/>
                <a:gd name="connsiteX67" fmla="*/ 1005643 w 4266709"/>
                <a:gd name="connsiteY67" fmla="*/ 475075 h 3944264"/>
                <a:gd name="connsiteX68" fmla="*/ 999544 w 4266709"/>
                <a:gd name="connsiteY68" fmla="*/ 476568 h 3944264"/>
                <a:gd name="connsiteX69" fmla="*/ 982771 w 4266709"/>
                <a:gd name="connsiteY69" fmla="*/ 482539 h 3944264"/>
                <a:gd name="connsiteX70" fmla="*/ 1016316 w 4266709"/>
                <a:gd name="connsiteY70" fmla="*/ 461641 h 3944264"/>
                <a:gd name="connsiteX71" fmla="*/ 1028515 w 4266709"/>
                <a:gd name="connsiteY71" fmla="*/ 451191 h 3944264"/>
                <a:gd name="connsiteX72" fmla="*/ 1246834 w 4266709"/>
                <a:gd name="connsiteY72" fmla="*/ 378417 h 3944264"/>
                <a:gd name="connsiteX73" fmla="*/ 1193466 w 4266709"/>
                <a:gd name="connsiteY73" fmla="*/ 397823 h 3944264"/>
                <a:gd name="connsiteX74" fmla="*/ 1246834 w 4266709"/>
                <a:gd name="connsiteY74" fmla="*/ 378417 h 3944264"/>
                <a:gd name="connsiteX75" fmla="*/ 1266680 w 4266709"/>
                <a:gd name="connsiteY75" fmla="*/ 198913 h 3944264"/>
                <a:gd name="connsiteX76" fmla="*/ 1271090 w 4266709"/>
                <a:gd name="connsiteY76" fmla="*/ 198913 h 3944264"/>
                <a:gd name="connsiteX77" fmla="*/ 1226986 w 4266709"/>
                <a:gd name="connsiteY77" fmla="*/ 218319 h 3944264"/>
                <a:gd name="connsiteX78" fmla="*/ 1222575 w 4266709"/>
                <a:gd name="connsiteY78" fmla="*/ 218319 h 3944264"/>
                <a:gd name="connsiteX79" fmla="*/ 2091308 w 4266709"/>
                <a:gd name="connsiteY79" fmla="*/ 0 h 3944264"/>
                <a:gd name="connsiteX80" fmla="*/ 2451957 w 4266709"/>
                <a:gd name="connsiteY80" fmla="*/ 29762 h 3944264"/>
                <a:gd name="connsiteX81" fmla="*/ 3108965 w 4266709"/>
                <a:gd name="connsiteY81" fmla="*/ 269426 h 3944264"/>
                <a:gd name="connsiteX82" fmla="*/ 3276745 w 4266709"/>
                <a:gd name="connsiteY82" fmla="*/ 407271 h 3944264"/>
                <a:gd name="connsiteX83" fmla="*/ 3745588 w 4266709"/>
                <a:gd name="connsiteY83" fmla="*/ 853703 h 3944264"/>
                <a:gd name="connsiteX84" fmla="*/ 3936889 w 4266709"/>
                <a:gd name="connsiteY84" fmla="*/ 1124695 h 3944264"/>
                <a:gd name="connsiteX85" fmla="*/ 4088989 w 4266709"/>
                <a:gd name="connsiteY85" fmla="*/ 1422316 h 3944264"/>
                <a:gd name="connsiteX86" fmla="*/ 4198751 w 4266709"/>
                <a:gd name="connsiteY86" fmla="*/ 1738735 h 3944264"/>
                <a:gd name="connsiteX87" fmla="*/ 4256769 w 4266709"/>
                <a:gd name="connsiteY87" fmla="*/ 2069251 h 3944264"/>
                <a:gd name="connsiteX88" fmla="*/ 4263041 w 4266709"/>
                <a:gd name="connsiteY88" fmla="*/ 2402900 h 3944264"/>
                <a:gd name="connsiteX89" fmla="*/ 4245205 w 4266709"/>
                <a:gd name="connsiteY89" fmla="*/ 2566200 h 3944264"/>
                <a:gd name="connsiteX90" fmla="*/ 4224103 w 4266709"/>
                <a:gd name="connsiteY90" fmla="*/ 2676567 h 3944264"/>
                <a:gd name="connsiteX91" fmla="*/ 4229132 w 4266709"/>
                <a:gd name="connsiteY91" fmla="*/ 2636493 h 3944264"/>
                <a:gd name="connsiteX92" fmla="*/ 4236384 w 4266709"/>
                <a:gd name="connsiteY92" fmla="*/ 2575207 h 3944264"/>
                <a:gd name="connsiteX93" fmla="*/ 4226976 w 4266709"/>
                <a:gd name="connsiteY93" fmla="*/ 2650395 h 3944264"/>
                <a:gd name="connsiteX94" fmla="*/ 4214432 w 4266709"/>
                <a:gd name="connsiteY94" fmla="*/ 2727150 h 3944264"/>
                <a:gd name="connsiteX95" fmla="*/ 4224103 w 4266709"/>
                <a:gd name="connsiteY95" fmla="*/ 2676567 h 3944264"/>
                <a:gd name="connsiteX96" fmla="*/ 4220704 w 4266709"/>
                <a:gd name="connsiteY96" fmla="*/ 2703654 h 3944264"/>
                <a:gd name="connsiteX97" fmla="*/ 4194047 w 4266709"/>
                <a:gd name="connsiteY97" fmla="*/ 2839933 h 3944264"/>
                <a:gd name="connsiteX98" fmla="*/ 4132894 w 4266709"/>
                <a:gd name="connsiteY98" fmla="*/ 3020072 h 3944264"/>
                <a:gd name="connsiteX99" fmla="*/ 3988634 w 4266709"/>
                <a:gd name="connsiteY99" fmla="*/ 3245638 h 3944264"/>
                <a:gd name="connsiteX100" fmla="*/ 3814582 w 4266709"/>
                <a:gd name="connsiteY100" fmla="*/ 3530727 h 3944264"/>
                <a:gd name="connsiteX101" fmla="*/ 3780085 w 4266709"/>
                <a:gd name="connsiteY101" fmla="*/ 3544825 h 3944264"/>
                <a:gd name="connsiteX102" fmla="*/ 3729908 w 4266709"/>
                <a:gd name="connsiteY102" fmla="*/ 3590252 h 3944264"/>
                <a:gd name="connsiteX103" fmla="*/ 3654642 w 4266709"/>
                <a:gd name="connsiteY103" fmla="*/ 3679538 h 3944264"/>
                <a:gd name="connsiteX104" fmla="*/ 3571536 w 4266709"/>
                <a:gd name="connsiteY104" fmla="*/ 3775090 h 3944264"/>
                <a:gd name="connsiteX105" fmla="*/ 3397484 w 4266709"/>
                <a:gd name="connsiteY105" fmla="*/ 3944264 h 3944264"/>
                <a:gd name="connsiteX106" fmla="*/ 3499406 w 4266709"/>
                <a:gd name="connsiteY106" fmla="*/ 3839313 h 3944264"/>
                <a:gd name="connsiteX107" fmla="*/ 3439821 w 4266709"/>
                <a:gd name="connsiteY107" fmla="*/ 3847146 h 3944264"/>
                <a:gd name="connsiteX108" fmla="*/ 3664050 w 4266709"/>
                <a:gd name="connsiteY108" fmla="*/ 3601217 h 3944264"/>
                <a:gd name="connsiteX109" fmla="*/ 3649938 w 4266709"/>
                <a:gd name="connsiteY109" fmla="*/ 3590252 h 3944264"/>
                <a:gd name="connsiteX110" fmla="*/ 3529199 w 4266709"/>
                <a:gd name="connsiteY110" fmla="*/ 3734363 h 3944264"/>
                <a:gd name="connsiteX111" fmla="*/ 3466477 w 4266709"/>
                <a:gd name="connsiteY111" fmla="*/ 3798586 h 3944264"/>
                <a:gd name="connsiteX112" fmla="*/ 3392780 w 4266709"/>
                <a:gd name="connsiteY112" fmla="*/ 3865943 h 3944264"/>
                <a:gd name="connsiteX113" fmla="*/ 3270473 w 4266709"/>
                <a:gd name="connsiteY113" fmla="*/ 3936432 h 3944264"/>
                <a:gd name="connsiteX114" fmla="*/ 3256360 w 4266709"/>
                <a:gd name="connsiteY114" fmla="*/ 3919201 h 3944264"/>
                <a:gd name="connsiteX115" fmla="*/ 3662482 w 4266709"/>
                <a:gd name="connsiteY115" fmla="*/ 3483734 h 3944264"/>
                <a:gd name="connsiteX116" fmla="*/ 3621713 w 4266709"/>
                <a:gd name="connsiteY116" fmla="*/ 3510364 h 3944264"/>
                <a:gd name="connsiteX117" fmla="*/ 3507246 w 4266709"/>
                <a:gd name="connsiteY117" fmla="*/ 3651342 h 3944264"/>
                <a:gd name="connsiteX118" fmla="*/ 3734612 w 4266709"/>
                <a:gd name="connsiteY118" fmla="*/ 3341190 h 3944264"/>
                <a:gd name="connsiteX119" fmla="*/ 3896120 w 4266709"/>
                <a:gd name="connsiteY119" fmla="*/ 2991876 h 3944264"/>
                <a:gd name="connsiteX120" fmla="*/ 3880440 w 4266709"/>
                <a:gd name="connsiteY120" fmla="*/ 2985611 h 3944264"/>
                <a:gd name="connsiteX121" fmla="*/ 3864759 w 4266709"/>
                <a:gd name="connsiteY121" fmla="*/ 3027904 h 3944264"/>
                <a:gd name="connsiteX122" fmla="*/ 3847511 w 4266709"/>
                <a:gd name="connsiteY122" fmla="*/ 3070198 h 3944264"/>
                <a:gd name="connsiteX123" fmla="*/ 3814582 w 4266709"/>
                <a:gd name="connsiteY123" fmla="*/ 3056100 h 3944264"/>
                <a:gd name="connsiteX124" fmla="*/ 3918073 w 4266709"/>
                <a:gd name="connsiteY124" fmla="*/ 2645696 h 3944264"/>
                <a:gd name="connsiteX125" fmla="*/ 3921209 w 4266709"/>
                <a:gd name="connsiteY125" fmla="*/ 2482787 h 3944264"/>
                <a:gd name="connsiteX126" fmla="*/ 3888280 w 4266709"/>
                <a:gd name="connsiteY126" fmla="*/ 2451459 h 3944264"/>
                <a:gd name="connsiteX127" fmla="*/ 3888280 w 4266709"/>
                <a:gd name="connsiteY127" fmla="*/ 2465557 h 3944264"/>
                <a:gd name="connsiteX128" fmla="*/ 3885144 w 4266709"/>
                <a:gd name="connsiteY128" fmla="*/ 2495319 h 3944264"/>
                <a:gd name="connsiteX129" fmla="*/ 3880440 w 4266709"/>
                <a:gd name="connsiteY129" fmla="*/ 2537612 h 3944264"/>
                <a:gd name="connsiteX130" fmla="*/ 3855351 w 4266709"/>
                <a:gd name="connsiteY130" fmla="*/ 2534480 h 3944264"/>
                <a:gd name="connsiteX131" fmla="*/ 3792629 w 4266709"/>
                <a:gd name="connsiteY131" fmla="*/ 2799206 h 3944264"/>
                <a:gd name="connsiteX132" fmla="*/ 3692275 w 4266709"/>
                <a:gd name="connsiteY132" fmla="*/ 3051401 h 3944264"/>
                <a:gd name="connsiteX133" fmla="*/ 3667186 w 4266709"/>
                <a:gd name="connsiteY133" fmla="*/ 3040436 h 3944264"/>
                <a:gd name="connsiteX134" fmla="*/ 3711091 w 4266709"/>
                <a:gd name="connsiteY134" fmla="*/ 2926086 h 3944264"/>
                <a:gd name="connsiteX135" fmla="*/ 3695411 w 4266709"/>
                <a:gd name="connsiteY135" fmla="*/ 2965247 h 3944264"/>
                <a:gd name="connsiteX136" fmla="*/ 3679731 w 4266709"/>
                <a:gd name="connsiteY136" fmla="*/ 2998142 h 3944264"/>
                <a:gd name="connsiteX137" fmla="*/ 3649938 w 4266709"/>
                <a:gd name="connsiteY137" fmla="*/ 3045135 h 3944264"/>
                <a:gd name="connsiteX138" fmla="*/ 3601329 w 4266709"/>
                <a:gd name="connsiteY138" fmla="*/ 3099960 h 3944264"/>
                <a:gd name="connsiteX139" fmla="*/ 3441389 w 4266709"/>
                <a:gd name="connsiteY139" fmla="*/ 3322392 h 3944264"/>
                <a:gd name="connsiteX140" fmla="*/ 3203047 w 4266709"/>
                <a:gd name="connsiteY140" fmla="*/ 3591818 h 3944264"/>
                <a:gd name="connsiteX141" fmla="*/ 3156006 w 4266709"/>
                <a:gd name="connsiteY141" fmla="*/ 3598084 h 3944264"/>
                <a:gd name="connsiteX142" fmla="*/ 2986658 w 4266709"/>
                <a:gd name="connsiteY142" fmla="*/ 3726531 h 3944264"/>
                <a:gd name="connsiteX143" fmla="*/ 2795357 w 4266709"/>
                <a:gd name="connsiteY143" fmla="*/ 3822083 h 3944264"/>
                <a:gd name="connsiteX144" fmla="*/ 3457069 w 4266709"/>
                <a:gd name="connsiteY144" fmla="*/ 3200211 h 3944264"/>
                <a:gd name="connsiteX145" fmla="*/ 3563696 w 4266709"/>
                <a:gd name="connsiteY145" fmla="*/ 2996576 h 3944264"/>
                <a:gd name="connsiteX146" fmla="*/ 3637394 w 4266709"/>
                <a:gd name="connsiteY146" fmla="*/ 2778842 h 3944264"/>
                <a:gd name="connsiteX147" fmla="*/ 3676595 w 4266709"/>
                <a:gd name="connsiteY147" fmla="*/ 2553277 h 3944264"/>
                <a:gd name="connsiteX148" fmla="*/ 3678163 w 4266709"/>
                <a:gd name="connsiteY148" fmla="*/ 2326145 h 3944264"/>
                <a:gd name="connsiteX149" fmla="*/ 3662482 w 4266709"/>
                <a:gd name="connsiteY149" fmla="*/ 2269753 h 3944264"/>
                <a:gd name="connsiteX150" fmla="*/ 3646802 w 4266709"/>
                <a:gd name="connsiteY150" fmla="*/ 2214928 h 3944264"/>
                <a:gd name="connsiteX151" fmla="*/ 3632690 w 4266709"/>
                <a:gd name="connsiteY151" fmla="*/ 2103712 h 3944264"/>
                <a:gd name="connsiteX152" fmla="*/ 3591921 w 4266709"/>
                <a:gd name="connsiteY152" fmla="*/ 2073950 h 3944264"/>
                <a:gd name="connsiteX153" fmla="*/ 3410028 w 4266709"/>
                <a:gd name="connsiteY153" fmla="*/ 1608721 h 3944264"/>
                <a:gd name="connsiteX154" fmla="*/ 3281449 w 4266709"/>
                <a:gd name="connsiteY154" fmla="*/ 1401953 h 3944264"/>
                <a:gd name="connsiteX155" fmla="*/ 3212455 w 4266709"/>
                <a:gd name="connsiteY155" fmla="*/ 1306401 h 3944264"/>
                <a:gd name="connsiteX156" fmla="*/ 3143462 w 4266709"/>
                <a:gd name="connsiteY156" fmla="*/ 1218681 h 3944264"/>
                <a:gd name="connsiteX157" fmla="*/ 2865919 w 4266709"/>
                <a:gd name="connsiteY157" fmla="*/ 982150 h 3944264"/>
                <a:gd name="connsiteX158" fmla="*/ 2858079 w 4266709"/>
                <a:gd name="connsiteY158" fmla="*/ 996248 h 3944264"/>
                <a:gd name="connsiteX159" fmla="*/ 2765564 w 4266709"/>
                <a:gd name="connsiteY159" fmla="*/ 935157 h 3944264"/>
                <a:gd name="connsiteX160" fmla="*/ 2774973 w 4266709"/>
                <a:gd name="connsiteY160" fmla="*/ 919493 h 3944264"/>
                <a:gd name="connsiteX161" fmla="*/ 2757724 w 4266709"/>
                <a:gd name="connsiteY161" fmla="*/ 902262 h 3944264"/>
                <a:gd name="connsiteX162" fmla="*/ 2712251 w 4266709"/>
                <a:gd name="connsiteY162" fmla="*/ 880332 h 3944264"/>
                <a:gd name="connsiteX163" fmla="*/ 2718523 w 4266709"/>
                <a:gd name="connsiteY163" fmla="*/ 863102 h 3944264"/>
                <a:gd name="connsiteX164" fmla="*/ 2615033 w 4266709"/>
                <a:gd name="connsiteY164" fmla="*/ 820808 h 3944264"/>
                <a:gd name="connsiteX165" fmla="*/ 2505270 w 4266709"/>
                <a:gd name="connsiteY165" fmla="*/ 792612 h 3944264"/>
                <a:gd name="connsiteX166" fmla="*/ 2509974 w 4266709"/>
                <a:gd name="connsiteY166" fmla="*/ 775382 h 3944264"/>
                <a:gd name="connsiteX167" fmla="*/ 2437844 w 4266709"/>
                <a:gd name="connsiteY167" fmla="*/ 756585 h 3944264"/>
                <a:gd name="connsiteX168" fmla="*/ 2397075 w 4266709"/>
                <a:gd name="connsiteY168" fmla="*/ 747186 h 3944264"/>
                <a:gd name="connsiteX169" fmla="*/ 2361011 w 4266709"/>
                <a:gd name="connsiteY169" fmla="*/ 747186 h 3944264"/>
                <a:gd name="connsiteX170" fmla="*/ 2365715 w 4266709"/>
                <a:gd name="connsiteY170" fmla="*/ 729955 h 3944264"/>
                <a:gd name="connsiteX171" fmla="*/ 2324946 w 4266709"/>
                <a:gd name="connsiteY171" fmla="*/ 740920 h 3944264"/>
                <a:gd name="connsiteX172" fmla="*/ 2207343 w 4266709"/>
                <a:gd name="connsiteY172" fmla="*/ 728389 h 3944264"/>
                <a:gd name="connsiteX173" fmla="*/ 2174414 w 4266709"/>
                <a:gd name="connsiteY173" fmla="*/ 729955 h 3944264"/>
                <a:gd name="connsiteX174" fmla="*/ 2075628 w 4266709"/>
                <a:gd name="connsiteY174" fmla="*/ 722123 h 3944264"/>
                <a:gd name="connsiteX175" fmla="*/ 1964297 w 4266709"/>
                <a:gd name="connsiteY175" fmla="*/ 720557 h 3944264"/>
                <a:gd name="connsiteX176" fmla="*/ 1874919 w 4266709"/>
                <a:gd name="connsiteY176" fmla="*/ 720557 h 3944264"/>
                <a:gd name="connsiteX177" fmla="*/ 1837286 w 4266709"/>
                <a:gd name="connsiteY177" fmla="*/ 718990 h 3944264"/>
                <a:gd name="connsiteX178" fmla="*/ 1649121 w 4266709"/>
                <a:gd name="connsiteY178" fmla="*/ 744053 h 3944264"/>
                <a:gd name="connsiteX179" fmla="*/ 1631873 w 4266709"/>
                <a:gd name="connsiteY179" fmla="*/ 675130 h 3944264"/>
                <a:gd name="connsiteX180" fmla="*/ 1308857 w 4266709"/>
                <a:gd name="connsiteY180" fmla="*/ 687662 h 3944264"/>
                <a:gd name="connsiteX181" fmla="*/ 1175574 w 4266709"/>
                <a:gd name="connsiteY181" fmla="*/ 645368 h 3944264"/>
                <a:gd name="connsiteX182" fmla="*/ 1319833 w 4266709"/>
                <a:gd name="connsiteY182" fmla="*/ 532585 h 3944264"/>
                <a:gd name="connsiteX183" fmla="*/ 1415483 w 4266709"/>
                <a:gd name="connsiteY183" fmla="*/ 469928 h 3944264"/>
                <a:gd name="connsiteX184" fmla="*/ 1478205 w 4266709"/>
                <a:gd name="connsiteY184" fmla="*/ 430768 h 3944264"/>
                <a:gd name="connsiteX185" fmla="*/ 1573855 w 4266709"/>
                <a:gd name="connsiteY185" fmla="*/ 363411 h 3944264"/>
                <a:gd name="connsiteX186" fmla="*/ 1635009 w 4266709"/>
                <a:gd name="connsiteY186" fmla="*/ 281957 h 3944264"/>
                <a:gd name="connsiteX187" fmla="*/ 1730659 w 4266709"/>
                <a:gd name="connsiteY187" fmla="*/ 256894 h 3944264"/>
                <a:gd name="connsiteX188" fmla="*/ 1686754 w 4266709"/>
                <a:gd name="connsiteY188" fmla="*/ 241230 h 3944264"/>
                <a:gd name="connsiteX189" fmla="*/ 1591104 w 4266709"/>
                <a:gd name="connsiteY189" fmla="*/ 249062 h 3944264"/>
                <a:gd name="connsiteX190" fmla="*/ 1478205 w 4266709"/>
                <a:gd name="connsiteY190" fmla="*/ 269426 h 3944264"/>
                <a:gd name="connsiteX191" fmla="*/ 1384123 w 4266709"/>
                <a:gd name="connsiteY191" fmla="*/ 291356 h 3944264"/>
                <a:gd name="connsiteX192" fmla="*/ 1412347 w 4266709"/>
                <a:gd name="connsiteY192" fmla="*/ 208335 h 3944264"/>
                <a:gd name="connsiteX193" fmla="*/ 1498589 w 4266709"/>
                <a:gd name="connsiteY193" fmla="*/ 133146 h 3944264"/>
                <a:gd name="connsiteX194" fmla="*/ 1547199 w 4266709"/>
                <a:gd name="connsiteY194" fmla="*/ 101818 h 3944264"/>
                <a:gd name="connsiteX195" fmla="*/ 1606784 w 4266709"/>
                <a:gd name="connsiteY195" fmla="*/ 72056 h 3944264"/>
                <a:gd name="connsiteX196" fmla="*/ 1751044 w 4266709"/>
                <a:gd name="connsiteY196" fmla="*/ 28196 h 3944264"/>
                <a:gd name="connsiteX197" fmla="*/ 2091308 w 4266709"/>
                <a:gd name="connsiteY197" fmla="*/ 0 h 39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4266709" h="3944264">
                  <a:moveTo>
                    <a:pt x="3784163" y="2930302"/>
                  </a:moveTo>
                  <a:lnTo>
                    <a:pt x="3764757" y="2954561"/>
                  </a:lnTo>
                  <a:cubicBezTo>
                    <a:pt x="3772520" y="2942432"/>
                    <a:pt x="3776401" y="2939399"/>
                    <a:pt x="3784163" y="2930302"/>
                  </a:cubicBezTo>
                  <a:close/>
                  <a:moveTo>
                    <a:pt x="106733" y="1314757"/>
                  </a:moveTo>
                  <a:cubicBezTo>
                    <a:pt x="99657" y="1334674"/>
                    <a:pt x="92582" y="1353058"/>
                    <a:pt x="81261" y="1372975"/>
                  </a:cubicBezTo>
                  <a:cubicBezTo>
                    <a:pt x="72771" y="1372975"/>
                    <a:pt x="101073" y="1320885"/>
                    <a:pt x="106733" y="1314757"/>
                  </a:cubicBezTo>
                  <a:close/>
                  <a:moveTo>
                    <a:pt x="24743" y="1107460"/>
                  </a:moveTo>
                  <a:cubicBezTo>
                    <a:pt x="27654" y="1109575"/>
                    <a:pt x="26198" y="1121881"/>
                    <a:pt x="23287" y="1131111"/>
                  </a:cubicBezTo>
                  <a:cubicBezTo>
                    <a:pt x="21832" y="1120343"/>
                    <a:pt x="5822" y="1134188"/>
                    <a:pt x="0" y="1144956"/>
                  </a:cubicBezTo>
                  <a:cubicBezTo>
                    <a:pt x="14554" y="1113421"/>
                    <a:pt x="21832" y="1105344"/>
                    <a:pt x="24743" y="1107460"/>
                  </a:cubicBezTo>
                  <a:close/>
                  <a:moveTo>
                    <a:pt x="339605" y="1096438"/>
                  </a:moveTo>
                  <a:lnTo>
                    <a:pt x="324548" y="1130904"/>
                  </a:lnTo>
                  <a:cubicBezTo>
                    <a:pt x="317020" y="1148137"/>
                    <a:pt x="310998" y="1165371"/>
                    <a:pt x="310998" y="1165371"/>
                  </a:cubicBezTo>
                  <a:lnTo>
                    <a:pt x="321537" y="1154404"/>
                  </a:lnTo>
                  <a:cubicBezTo>
                    <a:pt x="317020" y="1174770"/>
                    <a:pt x="292930" y="1215503"/>
                    <a:pt x="270346" y="1246836"/>
                  </a:cubicBezTo>
                  <a:cubicBezTo>
                    <a:pt x="252278" y="1243703"/>
                    <a:pt x="317020" y="1141871"/>
                    <a:pt x="339605" y="1096438"/>
                  </a:cubicBezTo>
                  <a:close/>
                  <a:moveTo>
                    <a:pt x="116436" y="915080"/>
                  </a:moveTo>
                  <a:cubicBezTo>
                    <a:pt x="106359" y="922929"/>
                    <a:pt x="92924" y="940195"/>
                    <a:pt x="82847" y="949613"/>
                  </a:cubicBezTo>
                  <a:cubicBezTo>
                    <a:pt x="72771" y="960600"/>
                    <a:pt x="111398" y="907232"/>
                    <a:pt x="116436" y="915080"/>
                  </a:cubicBezTo>
                  <a:close/>
                  <a:moveTo>
                    <a:pt x="354161" y="907232"/>
                  </a:moveTo>
                  <a:cubicBezTo>
                    <a:pt x="354161" y="907232"/>
                    <a:pt x="347986" y="916589"/>
                    <a:pt x="341811" y="927505"/>
                  </a:cubicBezTo>
                  <a:lnTo>
                    <a:pt x="327917" y="946219"/>
                  </a:lnTo>
                  <a:lnTo>
                    <a:pt x="320199" y="950897"/>
                  </a:lnTo>
                  <a:lnTo>
                    <a:pt x="337180" y="929065"/>
                  </a:lnTo>
                  <a:cubicBezTo>
                    <a:pt x="344898" y="918148"/>
                    <a:pt x="354161" y="907232"/>
                    <a:pt x="354161" y="907232"/>
                  </a:cubicBezTo>
                  <a:close/>
                  <a:moveTo>
                    <a:pt x="508954" y="903330"/>
                  </a:moveTo>
                  <a:cubicBezTo>
                    <a:pt x="455249" y="967256"/>
                    <a:pt x="557921" y="892676"/>
                    <a:pt x="531068" y="933771"/>
                  </a:cubicBezTo>
                  <a:cubicBezTo>
                    <a:pt x="531068" y="927683"/>
                    <a:pt x="504216" y="932249"/>
                    <a:pt x="467886" y="962690"/>
                  </a:cubicBezTo>
                  <a:cubicBezTo>
                    <a:pt x="526330" y="907897"/>
                    <a:pt x="422079" y="970300"/>
                    <a:pt x="508954" y="903330"/>
                  </a:cubicBezTo>
                  <a:close/>
                  <a:moveTo>
                    <a:pt x="456041" y="819905"/>
                  </a:moveTo>
                  <a:cubicBezTo>
                    <a:pt x="441486" y="829262"/>
                    <a:pt x="410759" y="862011"/>
                    <a:pt x="402673" y="863570"/>
                  </a:cubicBezTo>
                  <a:cubicBezTo>
                    <a:pt x="407524" y="837059"/>
                    <a:pt x="436634" y="835500"/>
                    <a:pt x="456041" y="819905"/>
                  </a:cubicBezTo>
                  <a:close/>
                  <a:moveTo>
                    <a:pt x="281387" y="722875"/>
                  </a:moveTo>
                  <a:cubicBezTo>
                    <a:pt x="254913" y="755704"/>
                    <a:pt x="275158" y="758831"/>
                    <a:pt x="225325" y="807292"/>
                  </a:cubicBezTo>
                  <a:cubicBezTo>
                    <a:pt x="220653" y="797912"/>
                    <a:pt x="206638" y="811982"/>
                    <a:pt x="155248" y="863570"/>
                  </a:cubicBezTo>
                  <a:cubicBezTo>
                    <a:pt x="184836" y="827615"/>
                    <a:pt x="203523" y="805729"/>
                    <a:pt x="220653" y="786970"/>
                  </a:cubicBezTo>
                  <a:cubicBezTo>
                    <a:pt x="237783" y="769773"/>
                    <a:pt x="254913" y="752577"/>
                    <a:pt x="281387" y="722875"/>
                  </a:cubicBezTo>
                  <a:close/>
                  <a:moveTo>
                    <a:pt x="329902" y="688913"/>
                  </a:moveTo>
                  <a:cubicBezTo>
                    <a:pt x="329902" y="690126"/>
                    <a:pt x="328284" y="691340"/>
                    <a:pt x="328284" y="692553"/>
                  </a:cubicBezTo>
                  <a:cubicBezTo>
                    <a:pt x="326666" y="692553"/>
                    <a:pt x="326666" y="693766"/>
                    <a:pt x="325049" y="693766"/>
                  </a:cubicBezTo>
                  <a:close/>
                  <a:moveTo>
                    <a:pt x="693760" y="640398"/>
                  </a:moveTo>
                  <a:lnTo>
                    <a:pt x="691334" y="645250"/>
                  </a:lnTo>
                  <a:lnTo>
                    <a:pt x="684057" y="650101"/>
                  </a:lnTo>
                  <a:cubicBezTo>
                    <a:pt x="686483" y="647675"/>
                    <a:pt x="691334" y="642824"/>
                    <a:pt x="693760" y="640398"/>
                  </a:cubicBezTo>
                  <a:close/>
                  <a:moveTo>
                    <a:pt x="931485" y="499706"/>
                  </a:moveTo>
                  <a:cubicBezTo>
                    <a:pt x="931485" y="508929"/>
                    <a:pt x="909456" y="522763"/>
                    <a:pt x="882708" y="536597"/>
                  </a:cubicBezTo>
                  <a:cubicBezTo>
                    <a:pt x="857532" y="551968"/>
                    <a:pt x="826063" y="568876"/>
                    <a:pt x="807181" y="582710"/>
                  </a:cubicBezTo>
                  <a:cubicBezTo>
                    <a:pt x="808755" y="581173"/>
                    <a:pt x="808755" y="578099"/>
                    <a:pt x="811902" y="575024"/>
                  </a:cubicBezTo>
                  <a:cubicBezTo>
                    <a:pt x="763125" y="608841"/>
                    <a:pt x="758404" y="607304"/>
                    <a:pt x="753684" y="605767"/>
                  </a:cubicBezTo>
                  <a:cubicBezTo>
                    <a:pt x="748963" y="602692"/>
                    <a:pt x="742670" y="598081"/>
                    <a:pt x="695466" y="634972"/>
                  </a:cubicBezTo>
                  <a:cubicBezTo>
                    <a:pt x="693892" y="636509"/>
                    <a:pt x="692319" y="638046"/>
                    <a:pt x="690745" y="639583"/>
                  </a:cubicBezTo>
                  <a:lnTo>
                    <a:pt x="700186" y="616526"/>
                  </a:lnTo>
                  <a:lnTo>
                    <a:pt x="640395" y="654954"/>
                  </a:lnTo>
                  <a:lnTo>
                    <a:pt x="706480" y="607304"/>
                  </a:lnTo>
                  <a:cubicBezTo>
                    <a:pt x="733229" y="593470"/>
                    <a:pt x="703333" y="621138"/>
                    <a:pt x="734802" y="607304"/>
                  </a:cubicBezTo>
                  <a:cubicBezTo>
                    <a:pt x="764698" y="582710"/>
                    <a:pt x="804035" y="551968"/>
                    <a:pt x="752110" y="575024"/>
                  </a:cubicBezTo>
                  <a:cubicBezTo>
                    <a:pt x="766272" y="562728"/>
                    <a:pt x="816622" y="545819"/>
                    <a:pt x="844944" y="525837"/>
                  </a:cubicBezTo>
                  <a:cubicBezTo>
                    <a:pt x="840224" y="533523"/>
                    <a:pt x="857532" y="527374"/>
                    <a:pt x="879561" y="521226"/>
                  </a:cubicBezTo>
                  <a:cubicBezTo>
                    <a:pt x="900016" y="513540"/>
                    <a:pt x="925191" y="504317"/>
                    <a:pt x="931485" y="499706"/>
                  </a:cubicBezTo>
                  <a:close/>
                  <a:moveTo>
                    <a:pt x="1261387" y="485150"/>
                  </a:moveTo>
                  <a:cubicBezTo>
                    <a:pt x="1261387" y="485150"/>
                    <a:pt x="1256536" y="489431"/>
                    <a:pt x="1251684" y="495139"/>
                  </a:cubicBezTo>
                  <a:cubicBezTo>
                    <a:pt x="1246832" y="499420"/>
                    <a:pt x="1241980" y="503701"/>
                    <a:pt x="1241980" y="503701"/>
                  </a:cubicBezTo>
                  <a:lnTo>
                    <a:pt x="1227425" y="509409"/>
                  </a:lnTo>
                  <a:cubicBezTo>
                    <a:pt x="1227425" y="509409"/>
                    <a:pt x="1237129" y="503701"/>
                    <a:pt x="1245215" y="497993"/>
                  </a:cubicBezTo>
                  <a:cubicBezTo>
                    <a:pt x="1253301" y="490858"/>
                    <a:pt x="1261387" y="485150"/>
                    <a:pt x="1261387" y="485150"/>
                  </a:cubicBezTo>
                  <a:close/>
                  <a:moveTo>
                    <a:pt x="1028515" y="451191"/>
                  </a:moveTo>
                  <a:cubicBezTo>
                    <a:pt x="1025465" y="454177"/>
                    <a:pt x="1023940" y="457162"/>
                    <a:pt x="1020891" y="460148"/>
                  </a:cubicBezTo>
                  <a:cubicBezTo>
                    <a:pt x="1019366" y="463133"/>
                    <a:pt x="1022416" y="466119"/>
                    <a:pt x="1005643" y="475075"/>
                  </a:cubicBezTo>
                  <a:cubicBezTo>
                    <a:pt x="991920" y="485525"/>
                    <a:pt x="985820" y="490003"/>
                    <a:pt x="999544" y="476568"/>
                  </a:cubicBezTo>
                  <a:lnTo>
                    <a:pt x="982771" y="482539"/>
                  </a:lnTo>
                  <a:cubicBezTo>
                    <a:pt x="975147" y="481047"/>
                    <a:pt x="990395" y="473583"/>
                    <a:pt x="1016316" y="461641"/>
                  </a:cubicBezTo>
                  <a:cubicBezTo>
                    <a:pt x="1020891" y="458655"/>
                    <a:pt x="1023940" y="455669"/>
                    <a:pt x="1028515" y="451191"/>
                  </a:cubicBezTo>
                  <a:close/>
                  <a:moveTo>
                    <a:pt x="1246834" y="378417"/>
                  </a:moveTo>
                  <a:cubicBezTo>
                    <a:pt x="1233897" y="388120"/>
                    <a:pt x="1212873" y="390061"/>
                    <a:pt x="1193466" y="397823"/>
                  </a:cubicBezTo>
                  <a:cubicBezTo>
                    <a:pt x="1211256" y="388120"/>
                    <a:pt x="1219342" y="380358"/>
                    <a:pt x="1246834" y="378417"/>
                  </a:cubicBezTo>
                  <a:close/>
                  <a:moveTo>
                    <a:pt x="1266680" y="198913"/>
                  </a:moveTo>
                  <a:lnTo>
                    <a:pt x="1271090" y="198913"/>
                  </a:lnTo>
                  <a:lnTo>
                    <a:pt x="1226986" y="218319"/>
                  </a:lnTo>
                  <a:lnTo>
                    <a:pt x="1222575" y="218319"/>
                  </a:lnTo>
                  <a:close/>
                  <a:moveTo>
                    <a:pt x="2091308" y="0"/>
                  </a:moveTo>
                  <a:cubicBezTo>
                    <a:pt x="2208911" y="0"/>
                    <a:pt x="2331218" y="9399"/>
                    <a:pt x="2451957" y="29762"/>
                  </a:cubicBezTo>
                  <a:cubicBezTo>
                    <a:pt x="2691867" y="72056"/>
                    <a:pt x="2923936" y="158209"/>
                    <a:pt x="3108965" y="269426"/>
                  </a:cubicBezTo>
                  <a:cubicBezTo>
                    <a:pt x="3154438" y="302321"/>
                    <a:pt x="3237544" y="369677"/>
                    <a:pt x="3276745" y="407271"/>
                  </a:cubicBezTo>
                  <a:cubicBezTo>
                    <a:pt x="3447661" y="534152"/>
                    <a:pt x="3607601" y="682962"/>
                    <a:pt x="3745588" y="853703"/>
                  </a:cubicBezTo>
                  <a:cubicBezTo>
                    <a:pt x="3816150" y="939857"/>
                    <a:pt x="3878872" y="1030709"/>
                    <a:pt x="3936889" y="1124695"/>
                  </a:cubicBezTo>
                  <a:cubicBezTo>
                    <a:pt x="3994906" y="1220247"/>
                    <a:pt x="4045084" y="1318932"/>
                    <a:pt x="4088989" y="1422316"/>
                  </a:cubicBezTo>
                  <a:cubicBezTo>
                    <a:pt x="4132894" y="1524134"/>
                    <a:pt x="4170527" y="1630651"/>
                    <a:pt x="4198751" y="1738735"/>
                  </a:cubicBezTo>
                  <a:cubicBezTo>
                    <a:pt x="4225408" y="1848384"/>
                    <a:pt x="4245793" y="1958034"/>
                    <a:pt x="4256769" y="2069251"/>
                  </a:cubicBezTo>
                  <a:cubicBezTo>
                    <a:pt x="4267745" y="2180467"/>
                    <a:pt x="4269313" y="2291683"/>
                    <a:pt x="4263041" y="2402900"/>
                  </a:cubicBezTo>
                  <a:cubicBezTo>
                    <a:pt x="4259121" y="2457725"/>
                    <a:pt x="4253241" y="2512158"/>
                    <a:pt x="4245205" y="2566200"/>
                  </a:cubicBezTo>
                  <a:lnTo>
                    <a:pt x="4224103" y="2676567"/>
                  </a:lnTo>
                  <a:lnTo>
                    <a:pt x="4229132" y="2636493"/>
                  </a:lnTo>
                  <a:cubicBezTo>
                    <a:pt x="4232072" y="2614759"/>
                    <a:pt x="4234816" y="2594004"/>
                    <a:pt x="4236384" y="2575207"/>
                  </a:cubicBezTo>
                  <a:cubicBezTo>
                    <a:pt x="4234816" y="2600269"/>
                    <a:pt x="4230112" y="2625332"/>
                    <a:pt x="4226976" y="2650395"/>
                  </a:cubicBezTo>
                  <a:cubicBezTo>
                    <a:pt x="4222272" y="2677024"/>
                    <a:pt x="4219136" y="2702087"/>
                    <a:pt x="4214432" y="2727150"/>
                  </a:cubicBezTo>
                  <a:lnTo>
                    <a:pt x="4224103" y="2676567"/>
                  </a:lnTo>
                  <a:lnTo>
                    <a:pt x="4220704" y="2703654"/>
                  </a:lnTo>
                  <a:cubicBezTo>
                    <a:pt x="4212864" y="2749080"/>
                    <a:pt x="4205024" y="2796073"/>
                    <a:pt x="4194047" y="2839933"/>
                  </a:cubicBezTo>
                  <a:cubicBezTo>
                    <a:pt x="4173663" y="2926086"/>
                    <a:pt x="4148574" y="2998142"/>
                    <a:pt x="4132894" y="3020072"/>
                  </a:cubicBezTo>
                  <a:cubicBezTo>
                    <a:pt x="4085853" y="3085862"/>
                    <a:pt x="4040380" y="3161050"/>
                    <a:pt x="3988634" y="3245638"/>
                  </a:cubicBezTo>
                  <a:cubicBezTo>
                    <a:pt x="3936889" y="3331791"/>
                    <a:pt x="3880440" y="3425777"/>
                    <a:pt x="3814582" y="3530727"/>
                  </a:cubicBezTo>
                  <a:cubicBezTo>
                    <a:pt x="3806742" y="3526028"/>
                    <a:pt x="3795766" y="3532294"/>
                    <a:pt x="3780085" y="3544825"/>
                  </a:cubicBezTo>
                  <a:cubicBezTo>
                    <a:pt x="3764405" y="3555790"/>
                    <a:pt x="3747156" y="3573021"/>
                    <a:pt x="3729908" y="3590252"/>
                  </a:cubicBezTo>
                  <a:cubicBezTo>
                    <a:pt x="3706387" y="3618447"/>
                    <a:pt x="3679731" y="3648209"/>
                    <a:pt x="3654642" y="3679538"/>
                  </a:cubicBezTo>
                  <a:cubicBezTo>
                    <a:pt x="3627985" y="3710866"/>
                    <a:pt x="3599761" y="3742195"/>
                    <a:pt x="3571536" y="3775090"/>
                  </a:cubicBezTo>
                  <a:cubicBezTo>
                    <a:pt x="3513519" y="3836181"/>
                    <a:pt x="3453933" y="3897271"/>
                    <a:pt x="3397484" y="3944264"/>
                  </a:cubicBezTo>
                  <a:cubicBezTo>
                    <a:pt x="3430413" y="3906670"/>
                    <a:pt x="3464909" y="3872208"/>
                    <a:pt x="3499406" y="3839313"/>
                  </a:cubicBezTo>
                  <a:cubicBezTo>
                    <a:pt x="3529199" y="3800153"/>
                    <a:pt x="3411596" y="3886306"/>
                    <a:pt x="3439821" y="3847146"/>
                  </a:cubicBezTo>
                  <a:cubicBezTo>
                    <a:pt x="3504110" y="3776656"/>
                    <a:pt x="3607601" y="3677971"/>
                    <a:pt x="3664050" y="3601217"/>
                  </a:cubicBezTo>
                  <a:lnTo>
                    <a:pt x="3649938" y="3590252"/>
                  </a:lnTo>
                  <a:cubicBezTo>
                    <a:pt x="3607601" y="3646643"/>
                    <a:pt x="3568400" y="3690503"/>
                    <a:pt x="3529199" y="3734363"/>
                  </a:cubicBezTo>
                  <a:cubicBezTo>
                    <a:pt x="3507246" y="3754726"/>
                    <a:pt x="3486862" y="3776656"/>
                    <a:pt x="3466477" y="3798586"/>
                  </a:cubicBezTo>
                  <a:cubicBezTo>
                    <a:pt x="3442957" y="3818950"/>
                    <a:pt x="3419436" y="3840880"/>
                    <a:pt x="3392780" y="3865943"/>
                  </a:cubicBezTo>
                  <a:cubicBezTo>
                    <a:pt x="3336330" y="3908236"/>
                    <a:pt x="3295561" y="3930166"/>
                    <a:pt x="3270473" y="3936432"/>
                  </a:cubicBezTo>
                  <a:cubicBezTo>
                    <a:pt x="3246952" y="3944264"/>
                    <a:pt x="3240680" y="3936432"/>
                    <a:pt x="3256360" y="3919201"/>
                  </a:cubicBezTo>
                  <a:cubicBezTo>
                    <a:pt x="3392780" y="3795454"/>
                    <a:pt x="3557424" y="3635678"/>
                    <a:pt x="3662482" y="3483734"/>
                  </a:cubicBezTo>
                  <a:cubicBezTo>
                    <a:pt x="3635826" y="3521329"/>
                    <a:pt x="3627985" y="3516629"/>
                    <a:pt x="3621713" y="3510364"/>
                  </a:cubicBezTo>
                  <a:cubicBezTo>
                    <a:pt x="3595057" y="3547958"/>
                    <a:pt x="3537039" y="3618447"/>
                    <a:pt x="3507246" y="3651342"/>
                  </a:cubicBezTo>
                  <a:cubicBezTo>
                    <a:pt x="3598193" y="3549524"/>
                    <a:pt x="3670322" y="3447707"/>
                    <a:pt x="3734612" y="3341190"/>
                  </a:cubicBezTo>
                  <a:cubicBezTo>
                    <a:pt x="3797334" y="3233106"/>
                    <a:pt x="3850647" y="3120323"/>
                    <a:pt x="3896120" y="2991876"/>
                  </a:cubicBezTo>
                  <a:lnTo>
                    <a:pt x="3880440" y="2985611"/>
                  </a:lnTo>
                  <a:cubicBezTo>
                    <a:pt x="3880440" y="2985611"/>
                    <a:pt x="3872599" y="3005974"/>
                    <a:pt x="3864759" y="3027904"/>
                  </a:cubicBezTo>
                  <a:lnTo>
                    <a:pt x="3847511" y="3070198"/>
                  </a:lnTo>
                  <a:cubicBezTo>
                    <a:pt x="3839671" y="3067065"/>
                    <a:pt x="3823990" y="3059233"/>
                    <a:pt x="3814582" y="3056100"/>
                  </a:cubicBezTo>
                  <a:cubicBezTo>
                    <a:pt x="3853783" y="2952716"/>
                    <a:pt x="3905528" y="2783541"/>
                    <a:pt x="3918073" y="2645696"/>
                  </a:cubicBezTo>
                  <a:cubicBezTo>
                    <a:pt x="3925913" y="2578339"/>
                    <a:pt x="3925913" y="2518815"/>
                    <a:pt x="3921209" y="2482787"/>
                  </a:cubicBezTo>
                  <a:cubicBezTo>
                    <a:pt x="3914936" y="2445193"/>
                    <a:pt x="3905528" y="2431095"/>
                    <a:pt x="3888280" y="2451459"/>
                  </a:cubicBezTo>
                  <a:cubicBezTo>
                    <a:pt x="3888280" y="2451459"/>
                    <a:pt x="3888280" y="2457725"/>
                    <a:pt x="3888280" y="2465557"/>
                  </a:cubicBezTo>
                  <a:cubicBezTo>
                    <a:pt x="3888280" y="2473389"/>
                    <a:pt x="3886712" y="2484354"/>
                    <a:pt x="3885144" y="2495319"/>
                  </a:cubicBezTo>
                  <a:lnTo>
                    <a:pt x="3880440" y="2537612"/>
                  </a:lnTo>
                  <a:cubicBezTo>
                    <a:pt x="3872599" y="2536046"/>
                    <a:pt x="3855351" y="2534480"/>
                    <a:pt x="3855351" y="2534480"/>
                  </a:cubicBezTo>
                  <a:cubicBezTo>
                    <a:pt x="3841239" y="2617500"/>
                    <a:pt x="3820854" y="2709919"/>
                    <a:pt x="3792629" y="2799206"/>
                  </a:cubicBezTo>
                  <a:cubicBezTo>
                    <a:pt x="3764405" y="2890059"/>
                    <a:pt x="3728340" y="2976212"/>
                    <a:pt x="3692275" y="3051401"/>
                  </a:cubicBezTo>
                  <a:cubicBezTo>
                    <a:pt x="3692275" y="3051401"/>
                    <a:pt x="3675027" y="3045135"/>
                    <a:pt x="3667186" y="3040436"/>
                  </a:cubicBezTo>
                  <a:cubicBezTo>
                    <a:pt x="3682867" y="3002841"/>
                    <a:pt x="3698547" y="2965247"/>
                    <a:pt x="3711091" y="2926086"/>
                  </a:cubicBezTo>
                  <a:cubicBezTo>
                    <a:pt x="3706387" y="2940184"/>
                    <a:pt x="3701683" y="2954282"/>
                    <a:pt x="3695411" y="2965247"/>
                  </a:cubicBezTo>
                  <a:cubicBezTo>
                    <a:pt x="3690707" y="2977778"/>
                    <a:pt x="3684435" y="2988743"/>
                    <a:pt x="3679731" y="2998142"/>
                  </a:cubicBezTo>
                  <a:cubicBezTo>
                    <a:pt x="3668754" y="3016939"/>
                    <a:pt x="3659346" y="3032603"/>
                    <a:pt x="3649938" y="3045135"/>
                  </a:cubicBezTo>
                  <a:cubicBezTo>
                    <a:pt x="3629553" y="3068631"/>
                    <a:pt x="3613873" y="3082729"/>
                    <a:pt x="3601329" y="3099960"/>
                  </a:cubicBezTo>
                  <a:cubicBezTo>
                    <a:pt x="3557424" y="3145386"/>
                    <a:pt x="3508815" y="3231540"/>
                    <a:pt x="3441389" y="3322392"/>
                  </a:cubicBezTo>
                  <a:cubicBezTo>
                    <a:pt x="3377099" y="3414812"/>
                    <a:pt x="3293993" y="3515063"/>
                    <a:pt x="3203047" y="3591818"/>
                  </a:cubicBezTo>
                  <a:cubicBezTo>
                    <a:pt x="3174822" y="3618447"/>
                    <a:pt x="3162278" y="3604349"/>
                    <a:pt x="3156006" y="3598084"/>
                  </a:cubicBezTo>
                  <a:cubicBezTo>
                    <a:pt x="3101125" y="3651342"/>
                    <a:pt x="3046243" y="3693636"/>
                    <a:pt x="2986658" y="3726531"/>
                  </a:cubicBezTo>
                  <a:cubicBezTo>
                    <a:pt x="2928640" y="3762559"/>
                    <a:pt x="2865919" y="3789188"/>
                    <a:pt x="2795357" y="3822083"/>
                  </a:cubicBezTo>
                  <a:cubicBezTo>
                    <a:pt x="3063492" y="3670139"/>
                    <a:pt x="3295561" y="3461805"/>
                    <a:pt x="3457069" y="3200211"/>
                  </a:cubicBezTo>
                  <a:cubicBezTo>
                    <a:pt x="3497838" y="3134421"/>
                    <a:pt x="3532335" y="3065498"/>
                    <a:pt x="3563696" y="2996576"/>
                  </a:cubicBezTo>
                  <a:cubicBezTo>
                    <a:pt x="3593489" y="2926086"/>
                    <a:pt x="3618577" y="2852464"/>
                    <a:pt x="3637394" y="2778842"/>
                  </a:cubicBezTo>
                  <a:cubicBezTo>
                    <a:pt x="3656210" y="2705220"/>
                    <a:pt x="3670322" y="2630032"/>
                    <a:pt x="3676595" y="2553277"/>
                  </a:cubicBezTo>
                  <a:cubicBezTo>
                    <a:pt x="3682867" y="2478088"/>
                    <a:pt x="3684435" y="2401333"/>
                    <a:pt x="3678163" y="2326145"/>
                  </a:cubicBezTo>
                  <a:cubicBezTo>
                    <a:pt x="3678163" y="2288550"/>
                    <a:pt x="3668754" y="2279152"/>
                    <a:pt x="3662482" y="2269753"/>
                  </a:cubicBezTo>
                  <a:cubicBezTo>
                    <a:pt x="3654642" y="2260355"/>
                    <a:pt x="3648370" y="2252523"/>
                    <a:pt x="3646802" y="2214928"/>
                  </a:cubicBezTo>
                  <a:cubicBezTo>
                    <a:pt x="3642098" y="2177334"/>
                    <a:pt x="3638962" y="2141306"/>
                    <a:pt x="3632690" y="2103712"/>
                  </a:cubicBezTo>
                  <a:cubicBezTo>
                    <a:pt x="3620145" y="2142873"/>
                    <a:pt x="3598193" y="2109978"/>
                    <a:pt x="3591921" y="2073950"/>
                  </a:cubicBezTo>
                  <a:cubicBezTo>
                    <a:pt x="3555856" y="1914174"/>
                    <a:pt x="3491566" y="1754399"/>
                    <a:pt x="3410028" y="1608721"/>
                  </a:cubicBezTo>
                  <a:cubicBezTo>
                    <a:pt x="3370827" y="1535099"/>
                    <a:pt x="3326922" y="1466176"/>
                    <a:pt x="3281449" y="1401953"/>
                  </a:cubicBezTo>
                  <a:cubicBezTo>
                    <a:pt x="3259496" y="1369058"/>
                    <a:pt x="3234408" y="1339296"/>
                    <a:pt x="3212455" y="1306401"/>
                  </a:cubicBezTo>
                  <a:cubicBezTo>
                    <a:pt x="3188935" y="1278205"/>
                    <a:pt x="3166982" y="1246876"/>
                    <a:pt x="3143462" y="1218681"/>
                  </a:cubicBezTo>
                  <a:cubicBezTo>
                    <a:pt x="3071332" y="1137226"/>
                    <a:pt x="2992930" y="1058905"/>
                    <a:pt x="2865919" y="982150"/>
                  </a:cubicBezTo>
                  <a:cubicBezTo>
                    <a:pt x="2862783" y="989982"/>
                    <a:pt x="2862783" y="989982"/>
                    <a:pt x="2858079" y="996248"/>
                  </a:cubicBezTo>
                  <a:cubicBezTo>
                    <a:pt x="2865919" y="982150"/>
                    <a:pt x="2795357" y="960220"/>
                    <a:pt x="2765564" y="935157"/>
                  </a:cubicBezTo>
                  <a:cubicBezTo>
                    <a:pt x="2770269" y="927325"/>
                    <a:pt x="2770269" y="927325"/>
                    <a:pt x="2774973" y="919493"/>
                  </a:cubicBezTo>
                  <a:cubicBezTo>
                    <a:pt x="2776541" y="916360"/>
                    <a:pt x="2768700" y="910094"/>
                    <a:pt x="2757724" y="902262"/>
                  </a:cubicBezTo>
                  <a:cubicBezTo>
                    <a:pt x="2745180" y="894430"/>
                    <a:pt x="2727931" y="888164"/>
                    <a:pt x="2712251" y="880332"/>
                  </a:cubicBezTo>
                  <a:cubicBezTo>
                    <a:pt x="2715387" y="870934"/>
                    <a:pt x="2715387" y="870934"/>
                    <a:pt x="2718523" y="863102"/>
                  </a:cubicBezTo>
                  <a:cubicBezTo>
                    <a:pt x="2684026" y="850570"/>
                    <a:pt x="2649530" y="836472"/>
                    <a:pt x="2615033" y="820808"/>
                  </a:cubicBezTo>
                  <a:cubicBezTo>
                    <a:pt x="2578968" y="808277"/>
                    <a:pt x="2544471" y="794179"/>
                    <a:pt x="2505270" y="792612"/>
                  </a:cubicBezTo>
                  <a:cubicBezTo>
                    <a:pt x="2508406" y="784780"/>
                    <a:pt x="2508406" y="784780"/>
                    <a:pt x="2509974" y="775382"/>
                  </a:cubicBezTo>
                  <a:cubicBezTo>
                    <a:pt x="2491158" y="773815"/>
                    <a:pt x="2464501" y="764417"/>
                    <a:pt x="2437844" y="756585"/>
                  </a:cubicBezTo>
                  <a:cubicBezTo>
                    <a:pt x="2423732" y="751885"/>
                    <a:pt x="2409620" y="748752"/>
                    <a:pt x="2397075" y="747186"/>
                  </a:cubicBezTo>
                  <a:cubicBezTo>
                    <a:pt x="2384531" y="745620"/>
                    <a:pt x="2371987" y="745620"/>
                    <a:pt x="2361011" y="747186"/>
                  </a:cubicBezTo>
                  <a:cubicBezTo>
                    <a:pt x="2364147" y="739354"/>
                    <a:pt x="2364147" y="739354"/>
                    <a:pt x="2365715" y="729955"/>
                  </a:cubicBezTo>
                  <a:cubicBezTo>
                    <a:pt x="2364147" y="739354"/>
                    <a:pt x="2361011" y="747186"/>
                    <a:pt x="2324946" y="740920"/>
                  </a:cubicBezTo>
                  <a:cubicBezTo>
                    <a:pt x="2268496" y="731522"/>
                    <a:pt x="2230863" y="728389"/>
                    <a:pt x="2207343" y="728389"/>
                  </a:cubicBezTo>
                  <a:cubicBezTo>
                    <a:pt x="2183822" y="728389"/>
                    <a:pt x="2174414" y="729955"/>
                    <a:pt x="2174414" y="729955"/>
                  </a:cubicBezTo>
                  <a:cubicBezTo>
                    <a:pt x="2147757" y="726822"/>
                    <a:pt x="2111692" y="725256"/>
                    <a:pt x="2075628" y="722123"/>
                  </a:cubicBezTo>
                  <a:cubicBezTo>
                    <a:pt x="2037995" y="722123"/>
                    <a:pt x="2000362" y="718990"/>
                    <a:pt x="1964297" y="720557"/>
                  </a:cubicBezTo>
                  <a:cubicBezTo>
                    <a:pt x="1929800" y="718990"/>
                    <a:pt x="1898439" y="720557"/>
                    <a:pt x="1874919" y="720557"/>
                  </a:cubicBezTo>
                  <a:cubicBezTo>
                    <a:pt x="1851398" y="720557"/>
                    <a:pt x="1837286" y="720557"/>
                    <a:pt x="1837286" y="718990"/>
                  </a:cubicBezTo>
                  <a:cubicBezTo>
                    <a:pt x="1763588" y="737787"/>
                    <a:pt x="1721251" y="717424"/>
                    <a:pt x="1649121" y="744053"/>
                  </a:cubicBezTo>
                  <a:cubicBezTo>
                    <a:pt x="1642849" y="718990"/>
                    <a:pt x="1713411" y="673564"/>
                    <a:pt x="1631873" y="675130"/>
                  </a:cubicBezTo>
                  <a:cubicBezTo>
                    <a:pt x="1551903" y="679830"/>
                    <a:pt x="1415483" y="681396"/>
                    <a:pt x="1308857" y="687662"/>
                  </a:cubicBezTo>
                  <a:cubicBezTo>
                    <a:pt x="1202230" y="690795"/>
                    <a:pt x="1120692" y="689228"/>
                    <a:pt x="1175574" y="645368"/>
                  </a:cubicBezTo>
                  <a:cubicBezTo>
                    <a:pt x="1192822" y="629704"/>
                    <a:pt x="1252407" y="578012"/>
                    <a:pt x="1319833" y="532585"/>
                  </a:cubicBezTo>
                  <a:cubicBezTo>
                    <a:pt x="1352762" y="509089"/>
                    <a:pt x="1387259" y="488725"/>
                    <a:pt x="1415483" y="469928"/>
                  </a:cubicBezTo>
                  <a:cubicBezTo>
                    <a:pt x="1445276" y="452698"/>
                    <a:pt x="1467229" y="438600"/>
                    <a:pt x="1478205" y="430768"/>
                  </a:cubicBezTo>
                  <a:cubicBezTo>
                    <a:pt x="1498589" y="422936"/>
                    <a:pt x="1539358" y="394740"/>
                    <a:pt x="1573855" y="363411"/>
                  </a:cubicBezTo>
                  <a:cubicBezTo>
                    <a:pt x="1608352" y="332083"/>
                    <a:pt x="1639713" y="299188"/>
                    <a:pt x="1635009" y="281957"/>
                  </a:cubicBezTo>
                  <a:cubicBezTo>
                    <a:pt x="1683618" y="270992"/>
                    <a:pt x="1730659" y="264726"/>
                    <a:pt x="1730659" y="256894"/>
                  </a:cubicBezTo>
                  <a:cubicBezTo>
                    <a:pt x="1729091" y="247496"/>
                    <a:pt x="1711843" y="242796"/>
                    <a:pt x="1686754" y="241230"/>
                  </a:cubicBezTo>
                  <a:cubicBezTo>
                    <a:pt x="1661665" y="241230"/>
                    <a:pt x="1628737" y="244363"/>
                    <a:pt x="1591104" y="249062"/>
                  </a:cubicBezTo>
                  <a:cubicBezTo>
                    <a:pt x="1555039" y="253761"/>
                    <a:pt x="1514270" y="261593"/>
                    <a:pt x="1478205" y="269426"/>
                  </a:cubicBezTo>
                  <a:cubicBezTo>
                    <a:pt x="1442140" y="277258"/>
                    <a:pt x="1409211" y="286656"/>
                    <a:pt x="1384123" y="291356"/>
                  </a:cubicBezTo>
                  <a:cubicBezTo>
                    <a:pt x="1330809" y="289789"/>
                    <a:pt x="1366874" y="241230"/>
                    <a:pt x="1412347" y="208335"/>
                  </a:cubicBezTo>
                  <a:cubicBezTo>
                    <a:pt x="1412347" y="208335"/>
                    <a:pt x="1440572" y="172307"/>
                    <a:pt x="1498589" y="133146"/>
                  </a:cubicBezTo>
                  <a:cubicBezTo>
                    <a:pt x="1514270" y="122181"/>
                    <a:pt x="1529950" y="111216"/>
                    <a:pt x="1547199" y="101818"/>
                  </a:cubicBezTo>
                  <a:cubicBezTo>
                    <a:pt x="1566015" y="90853"/>
                    <a:pt x="1584832" y="81454"/>
                    <a:pt x="1606784" y="72056"/>
                  </a:cubicBezTo>
                  <a:cubicBezTo>
                    <a:pt x="1649121" y="51692"/>
                    <a:pt x="1697730" y="37594"/>
                    <a:pt x="1751044" y="28196"/>
                  </a:cubicBezTo>
                  <a:cubicBezTo>
                    <a:pt x="1857670" y="10965"/>
                    <a:pt x="1972137" y="0"/>
                    <a:pt x="2091308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156242" tIns="78121" rIns="156242" bIns="78121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3076" dirty="0"/>
            </a:p>
          </p:txBody>
        </p:sp>
      </p:grpSp>
      <p:sp>
        <p:nvSpPr>
          <p:cNvPr id="1027" name="Freeform 164">
            <a:extLst>
              <a:ext uri="{FF2B5EF4-FFF2-40B4-BE49-F238E27FC236}">
                <a16:creationId xmlns:a16="http://schemas.microsoft.com/office/drawing/2014/main" id="{9613ECBC-9764-2CAC-8FA3-8EA46A8C608B}"/>
              </a:ext>
            </a:extLst>
          </p:cNvPr>
          <p:cNvSpPr>
            <a:spLocks/>
          </p:cNvSpPr>
          <p:nvPr/>
        </p:nvSpPr>
        <p:spPr bwMode="auto">
          <a:xfrm>
            <a:off x="4490518" y="4657084"/>
            <a:ext cx="1076825" cy="1201123"/>
          </a:xfrm>
          <a:custGeom>
            <a:avLst/>
            <a:gdLst>
              <a:gd name="T0" fmla="*/ 765 w 2628"/>
              <a:gd name="T1" fmla="*/ 2905 h 2933"/>
              <a:gd name="T2" fmla="*/ 333 w 2628"/>
              <a:gd name="T3" fmla="*/ 2535 h 2933"/>
              <a:gd name="T4" fmla="*/ 75 w 2628"/>
              <a:gd name="T5" fmla="*/ 1995 h 2933"/>
              <a:gd name="T6" fmla="*/ 53 w 2628"/>
              <a:gd name="T7" fmla="*/ 1379 h 2933"/>
              <a:gd name="T8" fmla="*/ 279 w 2628"/>
              <a:gd name="T9" fmla="*/ 797 h 2933"/>
              <a:gd name="T10" fmla="*/ 1031 w 2628"/>
              <a:gd name="T11" fmla="*/ 172 h 2933"/>
              <a:gd name="T12" fmla="*/ 1261 w 2628"/>
              <a:gd name="T13" fmla="*/ 94 h 2933"/>
              <a:gd name="T14" fmla="*/ 1379 w 2628"/>
              <a:gd name="T15" fmla="*/ 67 h 2933"/>
              <a:gd name="T16" fmla="*/ 1499 w 2628"/>
              <a:gd name="T17" fmla="*/ 49 h 2933"/>
              <a:gd name="T18" fmla="*/ 1620 w 2628"/>
              <a:gd name="T19" fmla="*/ 38 h 2933"/>
              <a:gd name="T20" fmla="*/ 1741 w 2628"/>
              <a:gd name="T21" fmla="*/ 36 h 2933"/>
              <a:gd name="T22" fmla="*/ 1987 w 2628"/>
              <a:gd name="T23" fmla="*/ 54 h 2933"/>
              <a:gd name="T24" fmla="*/ 2303 w 2628"/>
              <a:gd name="T25" fmla="*/ 127 h 2933"/>
              <a:gd name="T26" fmla="*/ 2600 w 2628"/>
              <a:gd name="T27" fmla="*/ 237 h 2933"/>
              <a:gd name="T28" fmla="*/ 2626 w 2628"/>
              <a:gd name="T29" fmla="*/ 236 h 2933"/>
              <a:gd name="T30" fmla="*/ 2591 w 2628"/>
              <a:gd name="T31" fmla="*/ 205 h 2933"/>
              <a:gd name="T32" fmla="*/ 1969 w 2628"/>
              <a:gd name="T33" fmla="*/ 19 h 2933"/>
              <a:gd name="T34" fmla="*/ 1646 w 2628"/>
              <a:gd name="T35" fmla="*/ 3 h 2933"/>
              <a:gd name="T36" fmla="*/ 1322 w 2628"/>
              <a:gd name="T37" fmla="*/ 43 h 2933"/>
              <a:gd name="T38" fmla="*/ 717 w 2628"/>
              <a:gd name="T39" fmla="*/ 301 h 2933"/>
              <a:gd name="T40" fmla="*/ 256 w 2628"/>
              <a:gd name="T41" fmla="*/ 779 h 2933"/>
              <a:gd name="T42" fmla="*/ 34 w 2628"/>
              <a:gd name="T43" fmla="*/ 1375 h 2933"/>
              <a:gd name="T44" fmla="*/ 59 w 2628"/>
              <a:gd name="T45" fmla="*/ 2004 h 2933"/>
              <a:gd name="T46" fmla="*/ 327 w 2628"/>
              <a:gd name="T47" fmla="*/ 2555 h 2933"/>
              <a:gd name="T48" fmla="*/ 771 w 2628"/>
              <a:gd name="T49" fmla="*/ 2928 h 2933"/>
              <a:gd name="T50" fmla="*/ 787 w 2628"/>
              <a:gd name="T51" fmla="*/ 2926 h 2933"/>
              <a:gd name="T52" fmla="*/ 765 w 2628"/>
              <a:gd name="T53" fmla="*/ 2905 h 2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628" h="2933">
                <a:moveTo>
                  <a:pt x="765" y="2905"/>
                </a:moveTo>
                <a:cubicBezTo>
                  <a:pt x="602" y="2817"/>
                  <a:pt x="453" y="2691"/>
                  <a:pt x="333" y="2535"/>
                </a:cubicBezTo>
                <a:cubicBezTo>
                  <a:pt x="213" y="2380"/>
                  <a:pt x="123" y="2194"/>
                  <a:pt x="75" y="1995"/>
                </a:cubicBezTo>
                <a:cubicBezTo>
                  <a:pt x="26" y="1795"/>
                  <a:pt x="19" y="1586"/>
                  <a:pt x="53" y="1379"/>
                </a:cubicBezTo>
                <a:cubicBezTo>
                  <a:pt x="87" y="1173"/>
                  <a:pt x="165" y="973"/>
                  <a:pt x="279" y="797"/>
                </a:cubicBezTo>
                <a:cubicBezTo>
                  <a:pt x="464" y="509"/>
                  <a:pt x="732" y="297"/>
                  <a:pt x="1031" y="172"/>
                </a:cubicBezTo>
                <a:cubicBezTo>
                  <a:pt x="1105" y="140"/>
                  <a:pt x="1182" y="115"/>
                  <a:pt x="1261" y="94"/>
                </a:cubicBezTo>
                <a:cubicBezTo>
                  <a:pt x="1300" y="83"/>
                  <a:pt x="1339" y="76"/>
                  <a:pt x="1379" y="67"/>
                </a:cubicBezTo>
                <a:cubicBezTo>
                  <a:pt x="1419" y="61"/>
                  <a:pt x="1459" y="53"/>
                  <a:pt x="1499" y="49"/>
                </a:cubicBezTo>
                <a:cubicBezTo>
                  <a:pt x="1539" y="44"/>
                  <a:pt x="1579" y="41"/>
                  <a:pt x="1620" y="38"/>
                </a:cubicBezTo>
                <a:cubicBezTo>
                  <a:pt x="1660" y="37"/>
                  <a:pt x="1701" y="35"/>
                  <a:pt x="1741" y="36"/>
                </a:cubicBezTo>
                <a:cubicBezTo>
                  <a:pt x="1823" y="36"/>
                  <a:pt x="1905" y="43"/>
                  <a:pt x="1987" y="54"/>
                </a:cubicBezTo>
                <a:cubicBezTo>
                  <a:pt x="2095" y="69"/>
                  <a:pt x="2201" y="95"/>
                  <a:pt x="2303" y="127"/>
                </a:cubicBezTo>
                <a:cubicBezTo>
                  <a:pt x="2406" y="159"/>
                  <a:pt x="2505" y="197"/>
                  <a:pt x="2600" y="237"/>
                </a:cubicBezTo>
                <a:cubicBezTo>
                  <a:pt x="2616" y="245"/>
                  <a:pt x="2628" y="245"/>
                  <a:pt x="2626" y="236"/>
                </a:cubicBezTo>
                <a:cubicBezTo>
                  <a:pt x="2623" y="226"/>
                  <a:pt x="2609" y="214"/>
                  <a:pt x="2591" y="205"/>
                </a:cubicBezTo>
                <a:cubicBezTo>
                  <a:pt x="2393" y="112"/>
                  <a:pt x="2184" y="48"/>
                  <a:pt x="1969" y="19"/>
                </a:cubicBezTo>
                <a:cubicBezTo>
                  <a:pt x="1862" y="5"/>
                  <a:pt x="1754" y="0"/>
                  <a:pt x="1646" y="3"/>
                </a:cubicBezTo>
                <a:cubicBezTo>
                  <a:pt x="1538" y="7"/>
                  <a:pt x="1429" y="20"/>
                  <a:pt x="1322" y="43"/>
                </a:cubicBezTo>
                <a:cubicBezTo>
                  <a:pt x="1108" y="89"/>
                  <a:pt x="900" y="176"/>
                  <a:pt x="717" y="301"/>
                </a:cubicBezTo>
                <a:cubicBezTo>
                  <a:pt x="533" y="426"/>
                  <a:pt x="374" y="589"/>
                  <a:pt x="256" y="779"/>
                </a:cubicBezTo>
                <a:cubicBezTo>
                  <a:pt x="144" y="960"/>
                  <a:pt x="67" y="1164"/>
                  <a:pt x="34" y="1375"/>
                </a:cubicBezTo>
                <a:cubicBezTo>
                  <a:pt x="0" y="1586"/>
                  <a:pt x="9" y="1800"/>
                  <a:pt x="59" y="2004"/>
                </a:cubicBezTo>
                <a:cubicBezTo>
                  <a:pt x="109" y="2207"/>
                  <a:pt x="203" y="2397"/>
                  <a:pt x="327" y="2555"/>
                </a:cubicBezTo>
                <a:cubicBezTo>
                  <a:pt x="450" y="2714"/>
                  <a:pt x="604" y="2841"/>
                  <a:pt x="771" y="2928"/>
                </a:cubicBezTo>
                <a:cubicBezTo>
                  <a:pt x="780" y="2933"/>
                  <a:pt x="787" y="2932"/>
                  <a:pt x="787" y="2926"/>
                </a:cubicBezTo>
                <a:cubicBezTo>
                  <a:pt x="784" y="2919"/>
                  <a:pt x="773" y="2910"/>
                  <a:pt x="765" y="2905"/>
                </a:cubicBezTo>
                <a:close/>
              </a:path>
            </a:pathLst>
          </a:custGeom>
          <a:solidFill>
            <a:srgbClr val="F2F2F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wrap="square" lIns="156242" tIns="78121" rIns="156242" bIns="78121" numCol="1" anchor="t" anchorCtr="0" compatLnSpc="1">
            <a:prstTxWarp prst="textNoShape">
              <a:avLst/>
            </a:prstTxWarp>
          </a:bodyPr>
          <a:lstStyle/>
          <a:p>
            <a:endParaRPr lang="en-US" sz="3076"/>
          </a:p>
        </p:txBody>
      </p:sp>
      <p:sp>
        <p:nvSpPr>
          <p:cNvPr id="1028" name="Freeform: Shape 163">
            <a:extLst>
              <a:ext uri="{FF2B5EF4-FFF2-40B4-BE49-F238E27FC236}">
                <a16:creationId xmlns:a16="http://schemas.microsoft.com/office/drawing/2014/main" id="{B31FA864-6B7C-C26B-947D-BB5556557529}"/>
              </a:ext>
            </a:extLst>
          </p:cNvPr>
          <p:cNvSpPr>
            <a:spLocks/>
          </p:cNvSpPr>
          <p:nvPr/>
        </p:nvSpPr>
        <p:spPr bwMode="auto">
          <a:xfrm>
            <a:off x="4703642" y="4721609"/>
            <a:ext cx="1115463" cy="1031165"/>
          </a:xfrm>
          <a:custGeom>
            <a:avLst/>
            <a:gdLst>
              <a:gd name="connsiteX0" fmla="*/ 3784163 w 4266709"/>
              <a:gd name="connsiteY0" fmla="*/ 2930302 h 3944264"/>
              <a:gd name="connsiteX1" fmla="*/ 3764757 w 4266709"/>
              <a:gd name="connsiteY1" fmla="*/ 2954561 h 3944264"/>
              <a:gd name="connsiteX2" fmla="*/ 3784163 w 4266709"/>
              <a:gd name="connsiteY2" fmla="*/ 2930302 h 3944264"/>
              <a:gd name="connsiteX3" fmla="*/ 106733 w 4266709"/>
              <a:gd name="connsiteY3" fmla="*/ 1314757 h 3944264"/>
              <a:gd name="connsiteX4" fmla="*/ 81261 w 4266709"/>
              <a:gd name="connsiteY4" fmla="*/ 1372975 h 3944264"/>
              <a:gd name="connsiteX5" fmla="*/ 106733 w 4266709"/>
              <a:gd name="connsiteY5" fmla="*/ 1314757 h 3944264"/>
              <a:gd name="connsiteX6" fmla="*/ 24743 w 4266709"/>
              <a:gd name="connsiteY6" fmla="*/ 1107460 h 3944264"/>
              <a:gd name="connsiteX7" fmla="*/ 23287 w 4266709"/>
              <a:gd name="connsiteY7" fmla="*/ 1131111 h 3944264"/>
              <a:gd name="connsiteX8" fmla="*/ 0 w 4266709"/>
              <a:gd name="connsiteY8" fmla="*/ 1144956 h 3944264"/>
              <a:gd name="connsiteX9" fmla="*/ 24743 w 4266709"/>
              <a:gd name="connsiteY9" fmla="*/ 1107460 h 3944264"/>
              <a:gd name="connsiteX10" fmla="*/ 339605 w 4266709"/>
              <a:gd name="connsiteY10" fmla="*/ 1096438 h 3944264"/>
              <a:gd name="connsiteX11" fmla="*/ 324548 w 4266709"/>
              <a:gd name="connsiteY11" fmla="*/ 1130904 h 3944264"/>
              <a:gd name="connsiteX12" fmla="*/ 310998 w 4266709"/>
              <a:gd name="connsiteY12" fmla="*/ 1165371 h 3944264"/>
              <a:gd name="connsiteX13" fmla="*/ 321537 w 4266709"/>
              <a:gd name="connsiteY13" fmla="*/ 1154404 h 3944264"/>
              <a:gd name="connsiteX14" fmla="*/ 270346 w 4266709"/>
              <a:gd name="connsiteY14" fmla="*/ 1246836 h 3944264"/>
              <a:gd name="connsiteX15" fmla="*/ 339605 w 4266709"/>
              <a:gd name="connsiteY15" fmla="*/ 1096438 h 3944264"/>
              <a:gd name="connsiteX16" fmla="*/ 116436 w 4266709"/>
              <a:gd name="connsiteY16" fmla="*/ 915080 h 3944264"/>
              <a:gd name="connsiteX17" fmla="*/ 82847 w 4266709"/>
              <a:gd name="connsiteY17" fmla="*/ 949613 h 3944264"/>
              <a:gd name="connsiteX18" fmla="*/ 116436 w 4266709"/>
              <a:gd name="connsiteY18" fmla="*/ 915080 h 3944264"/>
              <a:gd name="connsiteX19" fmla="*/ 354161 w 4266709"/>
              <a:gd name="connsiteY19" fmla="*/ 907232 h 3944264"/>
              <a:gd name="connsiteX20" fmla="*/ 341811 w 4266709"/>
              <a:gd name="connsiteY20" fmla="*/ 927505 h 3944264"/>
              <a:gd name="connsiteX21" fmla="*/ 327917 w 4266709"/>
              <a:gd name="connsiteY21" fmla="*/ 946219 h 3944264"/>
              <a:gd name="connsiteX22" fmla="*/ 320199 w 4266709"/>
              <a:gd name="connsiteY22" fmla="*/ 950897 h 3944264"/>
              <a:gd name="connsiteX23" fmla="*/ 337180 w 4266709"/>
              <a:gd name="connsiteY23" fmla="*/ 929065 h 3944264"/>
              <a:gd name="connsiteX24" fmla="*/ 354161 w 4266709"/>
              <a:gd name="connsiteY24" fmla="*/ 907232 h 3944264"/>
              <a:gd name="connsiteX25" fmla="*/ 508954 w 4266709"/>
              <a:gd name="connsiteY25" fmla="*/ 903330 h 3944264"/>
              <a:gd name="connsiteX26" fmla="*/ 531068 w 4266709"/>
              <a:gd name="connsiteY26" fmla="*/ 933771 h 3944264"/>
              <a:gd name="connsiteX27" fmla="*/ 467886 w 4266709"/>
              <a:gd name="connsiteY27" fmla="*/ 962690 h 3944264"/>
              <a:gd name="connsiteX28" fmla="*/ 508954 w 4266709"/>
              <a:gd name="connsiteY28" fmla="*/ 903330 h 3944264"/>
              <a:gd name="connsiteX29" fmla="*/ 456041 w 4266709"/>
              <a:gd name="connsiteY29" fmla="*/ 819905 h 3944264"/>
              <a:gd name="connsiteX30" fmla="*/ 402673 w 4266709"/>
              <a:gd name="connsiteY30" fmla="*/ 863570 h 3944264"/>
              <a:gd name="connsiteX31" fmla="*/ 456041 w 4266709"/>
              <a:gd name="connsiteY31" fmla="*/ 819905 h 3944264"/>
              <a:gd name="connsiteX32" fmla="*/ 281387 w 4266709"/>
              <a:gd name="connsiteY32" fmla="*/ 722875 h 3944264"/>
              <a:gd name="connsiteX33" fmla="*/ 225325 w 4266709"/>
              <a:gd name="connsiteY33" fmla="*/ 807292 h 3944264"/>
              <a:gd name="connsiteX34" fmla="*/ 155248 w 4266709"/>
              <a:gd name="connsiteY34" fmla="*/ 863570 h 3944264"/>
              <a:gd name="connsiteX35" fmla="*/ 220653 w 4266709"/>
              <a:gd name="connsiteY35" fmla="*/ 786970 h 3944264"/>
              <a:gd name="connsiteX36" fmla="*/ 281387 w 4266709"/>
              <a:gd name="connsiteY36" fmla="*/ 722875 h 3944264"/>
              <a:gd name="connsiteX37" fmla="*/ 329902 w 4266709"/>
              <a:gd name="connsiteY37" fmla="*/ 688913 h 3944264"/>
              <a:gd name="connsiteX38" fmla="*/ 328284 w 4266709"/>
              <a:gd name="connsiteY38" fmla="*/ 692553 h 3944264"/>
              <a:gd name="connsiteX39" fmla="*/ 325049 w 4266709"/>
              <a:gd name="connsiteY39" fmla="*/ 693766 h 3944264"/>
              <a:gd name="connsiteX40" fmla="*/ 693760 w 4266709"/>
              <a:gd name="connsiteY40" fmla="*/ 640398 h 3944264"/>
              <a:gd name="connsiteX41" fmla="*/ 691334 w 4266709"/>
              <a:gd name="connsiteY41" fmla="*/ 645250 h 3944264"/>
              <a:gd name="connsiteX42" fmla="*/ 684057 w 4266709"/>
              <a:gd name="connsiteY42" fmla="*/ 650101 h 3944264"/>
              <a:gd name="connsiteX43" fmla="*/ 693760 w 4266709"/>
              <a:gd name="connsiteY43" fmla="*/ 640398 h 3944264"/>
              <a:gd name="connsiteX44" fmla="*/ 931485 w 4266709"/>
              <a:gd name="connsiteY44" fmla="*/ 499706 h 3944264"/>
              <a:gd name="connsiteX45" fmla="*/ 882708 w 4266709"/>
              <a:gd name="connsiteY45" fmla="*/ 536597 h 3944264"/>
              <a:gd name="connsiteX46" fmla="*/ 807181 w 4266709"/>
              <a:gd name="connsiteY46" fmla="*/ 582710 h 3944264"/>
              <a:gd name="connsiteX47" fmla="*/ 811902 w 4266709"/>
              <a:gd name="connsiteY47" fmla="*/ 575024 h 3944264"/>
              <a:gd name="connsiteX48" fmla="*/ 753684 w 4266709"/>
              <a:gd name="connsiteY48" fmla="*/ 605767 h 3944264"/>
              <a:gd name="connsiteX49" fmla="*/ 695466 w 4266709"/>
              <a:gd name="connsiteY49" fmla="*/ 634972 h 3944264"/>
              <a:gd name="connsiteX50" fmla="*/ 690745 w 4266709"/>
              <a:gd name="connsiteY50" fmla="*/ 639583 h 3944264"/>
              <a:gd name="connsiteX51" fmla="*/ 700186 w 4266709"/>
              <a:gd name="connsiteY51" fmla="*/ 616526 h 3944264"/>
              <a:gd name="connsiteX52" fmla="*/ 640395 w 4266709"/>
              <a:gd name="connsiteY52" fmla="*/ 654954 h 3944264"/>
              <a:gd name="connsiteX53" fmla="*/ 706480 w 4266709"/>
              <a:gd name="connsiteY53" fmla="*/ 607304 h 3944264"/>
              <a:gd name="connsiteX54" fmla="*/ 734802 w 4266709"/>
              <a:gd name="connsiteY54" fmla="*/ 607304 h 3944264"/>
              <a:gd name="connsiteX55" fmla="*/ 752110 w 4266709"/>
              <a:gd name="connsiteY55" fmla="*/ 575024 h 3944264"/>
              <a:gd name="connsiteX56" fmla="*/ 844944 w 4266709"/>
              <a:gd name="connsiteY56" fmla="*/ 525837 h 3944264"/>
              <a:gd name="connsiteX57" fmla="*/ 879561 w 4266709"/>
              <a:gd name="connsiteY57" fmla="*/ 521226 h 3944264"/>
              <a:gd name="connsiteX58" fmla="*/ 931485 w 4266709"/>
              <a:gd name="connsiteY58" fmla="*/ 499706 h 3944264"/>
              <a:gd name="connsiteX59" fmla="*/ 1261387 w 4266709"/>
              <a:gd name="connsiteY59" fmla="*/ 485150 h 3944264"/>
              <a:gd name="connsiteX60" fmla="*/ 1251684 w 4266709"/>
              <a:gd name="connsiteY60" fmla="*/ 495139 h 3944264"/>
              <a:gd name="connsiteX61" fmla="*/ 1241980 w 4266709"/>
              <a:gd name="connsiteY61" fmla="*/ 503701 h 3944264"/>
              <a:gd name="connsiteX62" fmla="*/ 1227425 w 4266709"/>
              <a:gd name="connsiteY62" fmla="*/ 509409 h 3944264"/>
              <a:gd name="connsiteX63" fmla="*/ 1245215 w 4266709"/>
              <a:gd name="connsiteY63" fmla="*/ 497993 h 3944264"/>
              <a:gd name="connsiteX64" fmla="*/ 1261387 w 4266709"/>
              <a:gd name="connsiteY64" fmla="*/ 485150 h 3944264"/>
              <a:gd name="connsiteX65" fmla="*/ 1028515 w 4266709"/>
              <a:gd name="connsiteY65" fmla="*/ 451191 h 3944264"/>
              <a:gd name="connsiteX66" fmla="*/ 1020891 w 4266709"/>
              <a:gd name="connsiteY66" fmla="*/ 460148 h 3944264"/>
              <a:gd name="connsiteX67" fmla="*/ 1005643 w 4266709"/>
              <a:gd name="connsiteY67" fmla="*/ 475075 h 3944264"/>
              <a:gd name="connsiteX68" fmla="*/ 999544 w 4266709"/>
              <a:gd name="connsiteY68" fmla="*/ 476568 h 3944264"/>
              <a:gd name="connsiteX69" fmla="*/ 982771 w 4266709"/>
              <a:gd name="connsiteY69" fmla="*/ 482539 h 3944264"/>
              <a:gd name="connsiteX70" fmla="*/ 1016316 w 4266709"/>
              <a:gd name="connsiteY70" fmla="*/ 461641 h 3944264"/>
              <a:gd name="connsiteX71" fmla="*/ 1028515 w 4266709"/>
              <a:gd name="connsiteY71" fmla="*/ 451191 h 3944264"/>
              <a:gd name="connsiteX72" fmla="*/ 1246834 w 4266709"/>
              <a:gd name="connsiteY72" fmla="*/ 378417 h 3944264"/>
              <a:gd name="connsiteX73" fmla="*/ 1193466 w 4266709"/>
              <a:gd name="connsiteY73" fmla="*/ 397823 h 3944264"/>
              <a:gd name="connsiteX74" fmla="*/ 1246834 w 4266709"/>
              <a:gd name="connsiteY74" fmla="*/ 378417 h 3944264"/>
              <a:gd name="connsiteX75" fmla="*/ 1266680 w 4266709"/>
              <a:gd name="connsiteY75" fmla="*/ 198913 h 3944264"/>
              <a:gd name="connsiteX76" fmla="*/ 1271090 w 4266709"/>
              <a:gd name="connsiteY76" fmla="*/ 198913 h 3944264"/>
              <a:gd name="connsiteX77" fmla="*/ 1226986 w 4266709"/>
              <a:gd name="connsiteY77" fmla="*/ 218319 h 3944264"/>
              <a:gd name="connsiteX78" fmla="*/ 1222575 w 4266709"/>
              <a:gd name="connsiteY78" fmla="*/ 218319 h 3944264"/>
              <a:gd name="connsiteX79" fmla="*/ 2091308 w 4266709"/>
              <a:gd name="connsiteY79" fmla="*/ 0 h 3944264"/>
              <a:gd name="connsiteX80" fmla="*/ 2451957 w 4266709"/>
              <a:gd name="connsiteY80" fmla="*/ 29762 h 3944264"/>
              <a:gd name="connsiteX81" fmla="*/ 3108965 w 4266709"/>
              <a:gd name="connsiteY81" fmla="*/ 269426 h 3944264"/>
              <a:gd name="connsiteX82" fmla="*/ 3276745 w 4266709"/>
              <a:gd name="connsiteY82" fmla="*/ 407271 h 3944264"/>
              <a:gd name="connsiteX83" fmla="*/ 3745588 w 4266709"/>
              <a:gd name="connsiteY83" fmla="*/ 853703 h 3944264"/>
              <a:gd name="connsiteX84" fmla="*/ 3936889 w 4266709"/>
              <a:gd name="connsiteY84" fmla="*/ 1124695 h 3944264"/>
              <a:gd name="connsiteX85" fmla="*/ 4088989 w 4266709"/>
              <a:gd name="connsiteY85" fmla="*/ 1422316 h 3944264"/>
              <a:gd name="connsiteX86" fmla="*/ 4198751 w 4266709"/>
              <a:gd name="connsiteY86" fmla="*/ 1738735 h 3944264"/>
              <a:gd name="connsiteX87" fmla="*/ 4256769 w 4266709"/>
              <a:gd name="connsiteY87" fmla="*/ 2069251 h 3944264"/>
              <a:gd name="connsiteX88" fmla="*/ 4263041 w 4266709"/>
              <a:gd name="connsiteY88" fmla="*/ 2402900 h 3944264"/>
              <a:gd name="connsiteX89" fmla="*/ 4245205 w 4266709"/>
              <a:gd name="connsiteY89" fmla="*/ 2566200 h 3944264"/>
              <a:gd name="connsiteX90" fmla="*/ 4224103 w 4266709"/>
              <a:gd name="connsiteY90" fmla="*/ 2676567 h 3944264"/>
              <a:gd name="connsiteX91" fmla="*/ 4229132 w 4266709"/>
              <a:gd name="connsiteY91" fmla="*/ 2636493 h 3944264"/>
              <a:gd name="connsiteX92" fmla="*/ 4236384 w 4266709"/>
              <a:gd name="connsiteY92" fmla="*/ 2575207 h 3944264"/>
              <a:gd name="connsiteX93" fmla="*/ 4226976 w 4266709"/>
              <a:gd name="connsiteY93" fmla="*/ 2650395 h 3944264"/>
              <a:gd name="connsiteX94" fmla="*/ 4214432 w 4266709"/>
              <a:gd name="connsiteY94" fmla="*/ 2727150 h 3944264"/>
              <a:gd name="connsiteX95" fmla="*/ 4224103 w 4266709"/>
              <a:gd name="connsiteY95" fmla="*/ 2676567 h 3944264"/>
              <a:gd name="connsiteX96" fmla="*/ 4220704 w 4266709"/>
              <a:gd name="connsiteY96" fmla="*/ 2703654 h 3944264"/>
              <a:gd name="connsiteX97" fmla="*/ 4194047 w 4266709"/>
              <a:gd name="connsiteY97" fmla="*/ 2839933 h 3944264"/>
              <a:gd name="connsiteX98" fmla="*/ 4132894 w 4266709"/>
              <a:gd name="connsiteY98" fmla="*/ 3020072 h 3944264"/>
              <a:gd name="connsiteX99" fmla="*/ 3988634 w 4266709"/>
              <a:gd name="connsiteY99" fmla="*/ 3245638 h 3944264"/>
              <a:gd name="connsiteX100" fmla="*/ 3814582 w 4266709"/>
              <a:gd name="connsiteY100" fmla="*/ 3530727 h 3944264"/>
              <a:gd name="connsiteX101" fmla="*/ 3780085 w 4266709"/>
              <a:gd name="connsiteY101" fmla="*/ 3544825 h 3944264"/>
              <a:gd name="connsiteX102" fmla="*/ 3729908 w 4266709"/>
              <a:gd name="connsiteY102" fmla="*/ 3590252 h 3944264"/>
              <a:gd name="connsiteX103" fmla="*/ 3654642 w 4266709"/>
              <a:gd name="connsiteY103" fmla="*/ 3679538 h 3944264"/>
              <a:gd name="connsiteX104" fmla="*/ 3571536 w 4266709"/>
              <a:gd name="connsiteY104" fmla="*/ 3775090 h 3944264"/>
              <a:gd name="connsiteX105" fmla="*/ 3397484 w 4266709"/>
              <a:gd name="connsiteY105" fmla="*/ 3944264 h 3944264"/>
              <a:gd name="connsiteX106" fmla="*/ 3499406 w 4266709"/>
              <a:gd name="connsiteY106" fmla="*/ 3839313 h 3944264"/>
              <a:gd name="connsiteX107" fmla="*/ 3439821 w 4266709"/>
              <a:gd name="connsiteY107" fmla="*/ 3847146 h 3944264"/>
              <a:gd name="connsiteX108" fmla="*/ 3664050 w 4266709"/>
              <a:gd name="connsiteY108" fmla="*/ 3601217 h 3944264"/>
              <a:gd name="connsiteX109" fmla="*/ 3649938 w 4266709"/>
              <a:gd name="connsiteY109" fmla="*/ 3590252 h 3944264"/>
              <a:gd name="connsiteX110" fmla="*/ 3529199 w 4266709"/>
              <a:gd name="connsiteY110" fmla="*/ 3734363 h 3944264"/>
              <a:gd name="connsiteX111" fmla="*/ 3466477 w 4266709"/>
              <a:gd name="connsiteY111" fmla="*/ 3798586 h 3944264"/>
              <a:gd name="connsiteX112" fmla="*/ 3392780 w 4266709"/>
              <a:gd name="connsiteY112" fmla="*/ 3865943 h 3944264"/>
              <a:gd name="connsiteX113" fmla="*/ 3270473 w 4266709"/>
              <a:gd name="connsiteY113" fmla="*/ 3936432 h 3944264"/>
              <a:gd name="connsiteX114" fmla="*/ 3256360 w 4266709"/>
              <a:gd name="connsiteY114" fmla="*/ 3919201 h 3944264"/>
              <a:gd name="connsiteX115" fmla="*/ 3662482 w 4266709"/>
              <a:gd name="connsiteY115" fmla="*/ 3483734 h 3944264"/>
              <a:gd name="connsiteX116" fmla="*/ 3621713 w 4266709"/>
              <a:gd name="connsiteY116" fmla="*/ 3510364 h 3944264"/>
              <a:gd name="connsiteX117" fmla="*/ 3507246 w 4266709"/>
              <a:gd name="connsiteY117" fmla="*/ 3651342 h 3944264"/>
              <a:gd name="connsiteX118" fmla="*/ 3734612 w 4266709"/>
              <a:gd name="connsiteY118" fmla="*/ 3341190 h 3944264"/>
              <a:gd name="connsiteX119" fmla="*/ 3896120 w 4266709"/>
              <a:gd name="connsiteY119" fmla="*/ 2991876 h 3944264"/>
              <a:gd name="connsiteX120" fmla="*/ 3880440 w 4266709"/>
              <a:gd name="connsiteY120" fmla="*/ 2985611 h 3944264"/>
              <a:gd name="connsiteX121" fmla="*/ 3864759 w 4266709"/>
              <a:gd name="connsiteY121" fmla="*/ 3027904 h 3944264"/>
              <a:gd name="connsiteX122" fmla="*/ 3847511 w 4266709"/>
              <a:gd name="connsiteY122" fmla="*/ 3070198 h 3944264"/>
              <a:gd name="connsiteX123" fmla="*/ 3814582 w 4266709"/>
              <a:gd name="connsiteY123" fmla="*/ 3056100 h 3944264"/>
              <a:gd name="connsiteX124" fmla="*/ 3918073 w 4266709"/>
              <a:gd name="connsiteY124" fmla="*/ 2645696 h 3944264"/>
              <a:gd name="connsiteX125" fmla="*/ 3921209 w 4266709"/>
              <a:gd name="connsiteY125" fmla="*/ 2482787 h 3944264"/>
              <a:gd name="connsiteX126" fmla="*/ 3888280 w 4266709"/>
              <a:gd name="connsiteY126" fmla="*/ 2451459 h 3944264"/>
              <a:gd name="connsiteX127" fmla="*/ 3888280 w 4266709"/>
              <a:gd name="connsiteY127" fmla="*/ 2465557 h 3944264"/>
              <a:gd name="connsiteX128" fmla="*/ 3885144 w 4266709"/>
              <a:gd name="connsiteY128" fmla="*/ 2495319 h 3944264"/>
              <a:gd name="connsiteX129" fmla="*/ 3880440 w 4266709"/>
              <a:gd name="connsiteY129" fmla="*/ 2537612 h 3944264"/>
              <a:gd name="connsiteX130" fmla="*/ 3855351 w 4266709"/>
              <a:gd name="connsiteY130" fmla="*/ 2534480 h 3944264"/>
              <a:gd name="connsiteX131" fmla="*/ 3792629 w 4266709"/>
              <a:gd name="connsiteY131" fmla="*/ 2799206 h 3944264"/>
              <a:gd name="connsiteX132" fmla="*/ 3692275 w 4266709"/>
              <a:gd name="connsiteY132" fmla="*/ 3051401 h 3944264"/>
              <a:gd name="connsiteX133" fmla="*/ 3667186 w 4266709"/>
              <a:gd name="connsiteY133" fmla="*/ 3040436 h 3944264"/>
              <a:gd name="connsiteX134" fmla="*/ 3711091 w 4266709"/>
              <a:gd name="connsiteY134" fmla="*/ 2926086 h 3944264"/>
              <a:gd name="connsiteX135" fmla="*/ 3695411 w 4266709"/>
              <a:gd name="connsiteY135" fmla="*/ 2965247 h 3944264"/>
              <a:gd name="connsiteX136" fmla="*/ 3679731 w 4266709"/>
              <a:gd name="connsiteY136" fmla="*/ 2998142 h 3944264"/>
              <a:gd name="connsiteX137" fmla="*/ 3649938 w 4266709"/>
              <a:gd name="connsiteY137" fmla="*/ 3045135 h 3944264"/>
              <a:gd name="connsiteX138" fmla="*/ 3601329 w 4266709"/>
              <a:gd name="connsiteY138" fmla="*/ 3099960 h 3944264"/>
              <a:gd name="connsiteX139" fmla="*/ 3441389 w 4266709"/>
              <a:gd name="connsiteY139" fmla="*/ 3322392 h 3944264"/>
              <a:gd name="connsiteX140" fmla="*/ 3203047 w 4266709"/>
              <a:gd name="connsiteY140" fmla="*/ 3591818 h 3944264"/>
              <a:gd name="connsiteX141" fmla="*/ 3156006 w 4266709"/>
              <a:gd name="connsiteY141" fmla="*/ 3598084 h 3944264"/>
              <a:gd name="connsiteX142" fmla="*/ 2986658 w 4266709"/>
              <a:gd name="connsiteY142" fmla="*/ 3726531 h 3944264"/>
              <a:gd name="connsiteX143" fmla="*/ 2795357 w 4266709"/>
              <a:gd name="connsiteY143" fmla="*/ 3822083 h 3944264"/>
              <a:gd name="connsiteX144" fmla="*/ 3457069 w 4266709"/>
              <a:gd name="connsiteY144" fmla="*/ 3200211 h 3944264"/>
              <a:gd name="connsiteX145" fmla="*/ 3563696 w 4266709"/>
              <a:gd name="connsiteY145" fmla="*/ 2996576 h 3944264"/>
              <a:gd name="connsiteX146" fmla="*/ 3637394 w 4266709"/>
              <a:gd name="connsiteY146" fmla="*/ 2778842 h 3944264"/>
              <a:gd name="connsiteX147" fmla="*/ 3676595 w 4266709"/>
              <a:gd name="connsiteY147" fmla="*/ 2553277 h 3944264"/>
              <a:gd name="connsiteX148" fmla="*/ 3678163 w 4266709"/>
              <a:gd name="connsiteY148" fmla="*/ 2326145 h 3944264"/>
              <a:gd name="connsiteX149" fmla="*/ 3662482 w 4266709"/>
              <a:gd name="connsiteY149" fmla="*/ 2269753 h 3944264"/>
              <a:gd name="connsiteX150" fmla="*/ 3646802 w 4266709"/>
              <a:gd name="connsiteY150" fmla="*/ 2214928 h 3944264"/>
              <a:gd name="connsiteX151" fmla="*/ 3632690 w 4266709"/>
              <a:gd name="connsiteY151" fmla="*/ 2103712 h 3944264"/>
              <a:gd name="connsiteX152" fmla="*/ 3591921 w 4266709"/>
              <a:gd name="connsiteY152" fmla="*/ 2073950 h 3944264"/>
              <a:gd name="connsiteX153" fmla="*/ 3410028 w 4266709"/>
              <a:gd name="connsiteY153" fmla="*/ 1608721 h 3944264"/>
              <a:gd name="connsiteX154" fmla="*/ 3281449 w 4266709"/>
              <a:gd name="connsiteY154" fmla="*/ 1401953 h 3944264"/>
              <a:gd name="connsiteX155" fmla="*/ 3212455 w 4266709"/>
              <a:gd name="connsiteY155" fmla="*/ 1306401 h 3944264"/>
              <a:gd name="connsiteX156" fmla="*/ 3143462 w 4266709"/>
              <a:gd name="connsiteY156" fmla="*/ 1218681 h 3944264"/>
              <a:gd name="connsiteX157" fmla="*/ 2865919 w 4266709"/>
              <a:gd name="connsiteY157" fmla="*/ 982150 h 3944264"/>
              <a:gd name="connsiteX158" fmla="*/ 2858079 w 4266709"/>
              <a:gd name="connsiteY158" fmla="*/ 996248 h 3944264"/>
              <a:gd name="connsiteX159" fmla="*/ 2765564 w 4266709"/>
              <a:gd name="connsiteY159" fmla="*/ 935157 h 3944264"/>
              <a:gd name="connsiteX160" fmla="*/ 2774973 w 4266709"/>
              <a:gd name="connsiteY160" fmla="*/ 919493 h 3944264"/>
              <a:gd name="connsiteX161" fmla="*/ 2757724 w 4266709"/>
              <a:gd name="connsiteY161" fmla="*/ 902262 h 3944264"/>
              <a:gd name="connsiteX162" fmla="*/ 2712251 w 4266709"/>
              <a:gd name="connsiteY162" fmla="*/ 880332 h 3944264"/>
              <a:gd name="connsiteX163" fmla="*/ 2718523 w 4266709"/>
              <a:gd name="connsiteY163" fmla="*/ 863102 h 3944264"/>
              <a:gd name="connsiteX164" fmla="*/ 2615033 w 4266709"/>
              <a:gd name="connsiteY164" fmla="*/ 820808 h 3944264"/>
              <a:gd name="connsiteX165" fmla="*/ 2505270 w 4266709"/>
              <a:gd name="connsiteY165" fmla="*/ 792612 h 3944264"/>
              <a:gd name="connsiteX166" fmla="*/ 2509974 w 4266709"/>
              <a:gd name="connsiteY166" fmla="*/ 775382 h 3944264"/>
              <a:gd name="connsiteX167" fmla="*/ 2437844 w 4266709"/>
              <a:gd name="connsiteY167" fmla="*/ 756585 h 3944264"/>
              <a:gd name="connsiteX168" fmla="*/ 2397075 w 4266709"/>
              <a:gd name="connsiteY168" fmla="*/ 747186 h 3944264"/>
              <a:gd name="connsiteX169" fmla="*/ 2361011 w 4266709"/>
              <a:gd name="connsiteY169" fmla="*/ 747186 h 3944264"/>
              <a:gd name="connsiteX170" fmla="*/ 2365715 w 4266709"/>
              <a:gd name="connsiteY170" fmla="*/ 729955 h 3944264"/>
              <a:gd name="connsiteX171" fmla="*/ 2324946 w 4266709"/>
              <a:gd name="connsiteY171" fmla="*/ 740920 h 3944264"/>
              <a:gd name="connsiteX172" fmla="*/ 2207343 w 4266709"/>
              <a:gd name="connsiteY172" fmla="*/ 728389 h 3944264"/>
              <a:gd name="connsiteX173" fmla="*/ 2174414 w 4266709"/>
              <a:gd name="connsiteY173" fmla="*/ 729955 h 3944264"/>
              <a:gd name="connsiteX174" fmla="*/ 2075628 w 4266709"/>
              <a:gd name="connsiteY174" fmla="*/ 722123 h 3944264"/>
              <a:gd name="connsiteX175" fmla="*/ 1964297 w 4266709"/>
              <a:gd name="connsiteY175" fmla="*/ 720557 h 3944264"/>
              <a:gd name="connsiteX176" fmla="*/ 1874919 w 4266709"/>
              <a:gd name="connsiteY176" fmla="*/ 720557 h 3944264"/>
              <a:gd name="connsiteX177" fmla="*/ 1837286 w 4266709"/>
              <a:gd name="connsiteY177" fmla="*/ 718990 h 3944264"/>
              <a:gd name="connsiteX178" fmla="*/ 1649121 w 4266709"/>
              <a:gd name="connsiteY178" fmla="*/ 744053 h 3944264"/>
              <a:gd name="connsiteX179" fmla="*/ 1631873 w 4266709"/>
              <a:gd name="connsiteY179" fmla="*/ 675130 h 3944264"/>
              <a:gd name="connsiteX180" fmla="*/ 1308857 w 4266709"/>
              <a:gd name="connsiteY180" fmla="*/ 687662 h 3944264"/>
              <a:gd name="connsiteX181" fmla="*/ 1175574 w 4266709"/>
              <a:gd name="connsiteY181" fmla="*/ 645368 h 3944264"/>
              <a:gd name="connsiteX182" fmla="*/ 1319833 w 4266709"/>
              <a:gd name="connsiteY182" fmla="*/ 532585 h 3944264"/>
              <a:gd name="connsiteX183" fmla="*/ 1415483 w 4266709"/>
              <a:gd name="connsiteY183" fmla="*/ 469928 h 3944264"/>
              <a:gd name="connsiteX184" fmla="*/ 1478205 w 4266709"/>
              <a:gd name="connsiteY184" fmla="*/ 430768 h 3944264"/>
              <a:gd name="connsiteX185" fmla="*/ 1573855 w 4266709"/>
              <a:gd name="connsiteY185" fmla="*/ 363411 h 3944264"/>
              <a:gd name="connsiteX186" fmla="*/ 1635009 w 4266709"/>
              <a:gd name="connsiteY186" fmla="*/ 281957 h 3944264"/>
              <a:gd name="connsiteX187" fmla="*/ 1730659 w 4266709"/>
              <a:gd name="connsiteY187" fmla="*/ 256894 h 3944264"/>
              <a:gd name="connsiteX188" fmla="*/ 1686754 w 4266709"/>
              <a:gd name="connsiteY188" fmla="*/ 241230 h 3944264"/>
              <a:gd name="connsiteX189" fmla="*/ 1591104 w 4266709"/>
              <a:gd name="connsiteY189" fmla="*/ 249062 h 3944264"/>
              <a:gd name="connsiteX190" fmla="*/ 1478205 w 4266709"/>
              <a:gd name="connsiteY190" fmla="*/ 269426 h 3944264"/>
              <a:gd name="connsiteX191" fmla="*/ 1384123 w 4266709"/>
              <a:gd name="connsiteY191" fmla="*/ 291356 h 3944264"/>
              <a:gd name="connsiteX192" fmla="*/ 1412347 w 4266709"/>
              <a:gd name="connsiteY192" fmla="*/ 208335 h 3944264"/>
              <a:gd name="connsiteX193" fmla="*/ 1498589 w 4266709"/>
              <a:gd name="connsiteY193" fmla="*/ 133146 h 3944264"/>
              <a:gd name="connsiteX194" fmla="*/ 1547199 w 4266709"/>
              <a:gd name="connsiteY194" fmla="*/ 101818 h 3944264"/>
              <a:gd name="connsiteX195" fmla="*/ 1606784 w 4266709"/>
              <a:gd name="connsiteY195" fmla="*/ 72056 h 3944264"/>
              <a:gd name="connsiteX196" fmla="*/ 1751044 w 4266709"/>
              <a:gd name="connsiteY196" fmla="*/ 28196 h 3944264"/>
              <a:gd name="connsiteX197" fmla="*/ 2091308 w 4266709"/>
              <a:gd name="connsiteY197" fmla="*/ 0 h 3944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4266709" h="3944264">
                <a:moveTo>
                  <a:pt x="3784163" y="2930302"/>
                </a:moveTo>
                <a:lnTo>
                  <a:pt x="3764757" y="2954561"/>
                </a:lnTo>
                <a:cubicBezTo>
                  <a:pt x="3772520" y="2942432"/>
                  <a:pt x="3776401" y="2939399"/>
                  <a:pt x="3784163" y="2930302"/>
                </a:cubicBezTo>
                <a:close/>
                <a:moveTo>
                  <a:pt x="106733" y="1314757"/>
                </a:moveTo>
                <a:cubicBezTo>
                  <a:pt x="99657" y="1334674"/>
                  <a:pt x="92582" y="1353058"/>
                  <a:pt x="81261" y="1372975"/>
                </a:cubicBezTo>
                <a:cubicBezTo>
                  <a:pt x="72771" y="1372975"/>
                  <a:pt x="101073" y="1320885"/>
                  <a:pt x="106733" y="1314757"/>
                </a:cubicBezTo>
                <a:close/>
                <a:moveTo>
                  <a:pt x="24743" y="1107460"/>
                </a:moveTo>
                <a:cubicBezTo>
                  <a:pt x="27654" y="1109575"/>
                  <a:pt x="26198" y="1121881"/>
                  <a:pt x="23287" y="1131111"/>
                </a:cubicBezTo>
                <a:cubicBezTo>
                  <a:pt x="21832" y="1120343"/>
                  <a:pt x="5822" y="1134188"/>
                  <a:pt x="0" y="1144956"/>
                </a:cubicBezTo>
                <a:cubicBezTo>
                  <a:pt x="14554" y="1113421"/>
                  <a:pt x="21832" y="1105344"/>
                  <a:pt x="24743" y="1107460"/>
                </a:cubicBezTo>
                <a:close/>
                <a:moveTo>
                  <a:pt x="339605" y="1096438"/>
                </a:moveTo>
                <a:lnTo>
                  <a:pt x="324548" y="1130904"/>
                </a:lnTo>
                <a:cubicBezTo>
                  <a:pt x="317020" y="1148137"/>
                  <a:pt x="310998" y="1165371"/>
                  <a:pt x="310998" y="1165371"/>
                </a:cubicBezTo>
                <a:lnTo>
                  <a:pt x="321537" y="1154404"/>
                </a:lnTo>
                <a:cubicBezTo>
                  <a:pt x="317020" y="1174770"/>
                  <a:pt x="292930" y="1215503"/>
                  <a:pt x="270346" y="1246836"/>
                </a:cubicBezTo>
                <a:cubicBezTo>
                  <a:pt x="252278" y="1243703"/>
                  <a:pt x="317020" y="1141871"/>
                  <a:pt x="339605" y="1096438"/>
                </a:cubicBezTo>
                <a:close/>
                <a:moveTo>
                  <a:pt x="116436" y="915080"/>
                </a:moveTo>
                <a:cubicBezTo>
                  <a:pt x="106359" y="922929"/>
                  <a:pt x="92924" y="940195"/>
                  <a:pt x="82847" y="949613"/>
                </a:cubicBezTo>
                <a:cubicBezTo>
                  <a:pt x="72771" y="960600"/>
                  <a:pt x="111398" y="907232"/>
                  <a:pt x="116436" y="915080"/>
                </a:cubicBezTo>
                <a:close/>
                <a:moveTo>
                  <a:pt x="354161" y="907232"/>
                </a:moveTo>
                <a:cubicBezTo>
                  <a:pt x="354161" y="907232"/>
                  <a:pt x="347986" y="916589"/>
                  <a:pt x="341811" y="927505"/>
                </a:cubicBezTo>
                <a:lnTo>
                  <a:pt x="327917" y="946219"/>
                </a:lnTo>
                <a:lnTo>
                  <a:pt x="320199" y="950897"/>
                </a:lnTo>
                <a:lnTo>
                  <a:pt x="337180" y="929065"/>
                </a:lnTo>
                <a:cubicBezTo>
                  <a:pt x="344898" y="918148"/>
                  <a:pt x="354161" y="907232"/>
                  <a:pt x="354161" y="907232"/>
                </a:cubicBezTo>
                <a:close/>
                <a:moveTo>
                  <a:pt x="508954" y="903330"/>
                </a:moveTo>
                <a:cubicBezTo>
                  <a:pt x="455249" y="967256"/>
                  <a:pt x="557921" y="892676"/>
                  <a:pt x="531068" y="933771"/>
                </a:cubicBezTo>
                <a:cubicBezTo>
                  <a:pt x="531068" y="927683"/>
                  <a:pt x="504216" y="932249"/>
                  <a:pt x="467886" y="962690"/>
                </a:cubicBezTo>
                <a:cubicBezTo>
                  <a:pt x="526330" y="907897"/>
                  <a:pt x="422079" y="970300"/>
                  <a:pt x="508954" y="903330"/>
                </a:cubicBezTo>
                <a:close/>
                <a:moveTo>
                  <a:pt x="456041" y="819905"/>
                </a:moveTo>
                <a:cubicBezTo>
                  <a:pt x="441486" y="829262"/>
                  <a:pt x="410759" y="862011"/>
                  <a:pt x="402673" y="863570"/>
                </a:cubicBezTo>
                <a:cubicBezTo>
                  <a:pt x="407524" y="837059"/>
                  <a:pt x="436634" y="835500"/>
                  <a:pt x="456041" y="819905"/>
                </a:cubicBezTo>
                <a:close/>
                <a:moveTo>
                  <a:pt x="281387" y="722875"/>
                </a:moveTo>
                <a:cubicBezTo>
                  <a:pt x="254913" y="755704"/>
                  <a:pt x="275158" y="758831"/>
                  <a:pt x="225325" y="807292"/>
                </a:cubicBezTo>
                <a:cubicBezTo>
                  <a:pt x="220653" y="797912"/>
                  <a:pt x="206638" y="811982"/>
                  <a:pt x="155248" y="863570"/>
                </a:cubicBezTo>
                <a:cubicBezTo>
                  <a:pt x="184836" y="827615"/>
                  <a:pt x="203523" y="805729"/>
                  <a:pt x="220653" y="786970"/>
                </a:cubicBezTo>
                <a:cubicBezTo>
                  <a:pt x="237783" y="769773"/>
                  <a:pt x="254913" y="752577"/>
                  <a:pt x="281387" y="722875"/>
                </a:cubicBezTo>
                <a:close/>
                <a:moveTo>
                  <a:pt x="329902" y="688913"/>
                </a:moveTo>
                <a:cubicBezTo>
                  <a:pt x="329902" y="690126"/>
                  <a:pt x="328284" y="691340"/>
                  <a:pt x="328284" y="692553"/>
                </a:cubicBezTo>
                <a:cubicBezTo>
                  <a:pt x="326666" y="692553"/>
                  <a:pt x="326666" y="693766"/>
                  <a:pt x="325049" y="693766"/>
                </a:cubicBezTo>
                <a:close/>
                <a:moveTo>
                  <a:pt x="693760" y="640398"/>
                </a:moveTo>
                <a:lnTo>
                  <a:pt x="691334" y="645250"/>
                </a:lnTo>
                <a:lnTo>
                  <a:pt x="684057" y="650101"/>
                </a:lnTo>
                <a:cubicBezTo>
                  <a:pt x="686483" y="647675"/>
                  <a:pt x="691334" y="642824"/>
                  <a:pt x="693760" y="640398"/>
                </a:cubicBezTo>
                <a:close/>
                <a:moveTo>
                  <a:pt x="931485" y="499706"/>
                </a:moveTo>
                <a:cubicBezTo>
                  <a:pt x="931485" y="508929"/>
                  <a:pt x="909456" y="522763"/>
                  <a:pt x="882708" y="536597"/>
                </a:cubicBezTo>
                <a:cubicBezTo>
                  <a:pt x="857532" y="551968"/>
                  <a:pt x="826063" y="568876"/>
                  <a:pt x="807181" y="582710"/>
                </a:cubicBezTo>
                <a:cubicBezTo>
                  <a:pt x="808755" y="581173"/>
                  <a:pt x="808755" y="578099"/>
                  <a:pt x="811902" y="575024"/>
                </a:cubicBezTo>
                <a:cubicBezTo>
                  <a:pt x="763125" y="608841"/>
                  <a:pt x="758404" y="607304"/>
                  <a:pt x="753684" y="605767"/>
                </a:cubicBezTo>
                <a:cubicBezTo>
                  <a:pt x="748963" y="602692"/>
                  <a:pt x="742670" y="598081"/>
                  <a:pt x="695466" y="634972"/>
                </a:cubicBezTo>
                <a:cubicBezTo>
                  <a:pt x="693892" y="636509"/>
                  <a:pt x="692319" y="638046"/>
                  <a:pt x="690745" y="639583"/>
                </a:cubicBezTo>
                <a:lnTo>
                  <a:pt x="700186" y="616526"/>
                </a:lnTo>
                <a:lnTo>
                  <a:pt x="640395" y="654954"/>
                </a:lnTo>
                <a:lnTo>
                  <a:pt x="706480" y="607304"/>
                </a:lnTo>
                <a:cubicBezTo>
                  <a:pt x="733229" y="593470"/>
                  <a:pt x="703333" y="621138"/>
                  <a:pt x="734802" y="607304"/>
                </a:cubicBezTo>
                <a:cubicBezTo>
                  <a:pt x="764698" y="582710"/>
                  <a:pt x="804035" y="551968"/>
                  <a:pt x="752110" y="575024"/>
                </a:cubicBezTo>
                <a:cubicBezTo>
                  <a:pt x="766272" y="562728"/>
                  <a:pt x="816622" y="545819"/>
                  <a:pt x="844944" y="525837"/>
                </a:cubicBezTo>
                <a:cubicBezTo>
                  <a:pt x="840224" y="533523"/>
                  <a:pt x="857532" y="527374"/>
                  <a:pt x="879561" y="521226"/>
                </a:cubicBezTo>
                <a:cubicBezTo>
                  <a:pt x="900016" y="513540"/>
                  <a:pt x="925191" y="504317"/>
                  <a:pt x="931485" y="499706"/>
                </a:cubicBezTo>
                <a:close/>
                <a:moveTo>
                  <a:pt x="1261387" y="485150"/>
                </a:moveTo>
                <a:cubicBezTo>
                  <a:pt x="1261387" y="485150"/>
                  <a:pt x="1256536" y="489431"/>
                  <a:pt x="1251684" y="495139"/>
                </a:cubicBezTo>
                <a:cubicBezTo>
                  <a:pt x="1246832" y="499420"/>
                  <a:pt x="1241980" y="503701"/>
                  <a:pt x="1241980" y="503701"/>
                </a:cubicBezTo>
                <a:lnTo>
                  <a:pt x="1227425" y="509409"/>
                </a:lnTo>
                <a:cubicBezTo>
                  <a:pt x="1227425" y="509409"/>
                  <a:pt x="1237129" y="503701"/>
                  <a:pt x="1245215" y="497993"/>
                </a:cubicBezTo>
                <a:cubicBezTo>
                  <a:pt x="1253301" y="490858"/>
                  <a:pt x="1261387" y="485150"/>
                  <a:pt x="1261387" y="485150"/>
                </a:cubicBezTo>
                <a:close/>
                <a:moveTo>
                  <a:pt x="1028515" y="451191"/>
                </a:moveTo>
                <a:cubicBezTo>
                  <a:pt x="1025465" y="454177"/>
                  <a:pt x="1023940" y="457162"/>
                  <a:pt x="1020891" y="460148"/>
                </a:cubicBezTo>
                <a:cubicBezTo>
                  <a:pt x="1019366" y="463133"/>
                  <a:pt x="1022416" y="466119"/>
                  <a:pt x="1005643" y="475075"/>
                </a:cubicBezTo>
                <a:cubicBezTo>
                  <a:pt x="991920" y="485525"/>
                  <a:pt x="985820" y="490003"/>
                  <a:pt x="999544" y="476568"/>
                </a:cubicBezTo>
                <a:lnTo>
                  <a:pt x="982771" y="482539"/>
                </a:lnTo>
                <a:cubicBezTo>
                  <a:pt x="975147" y="481047"/>
                  <a:pt x="990395" y="473583"/>
                  <a:pt x="1016316" y="461641"/>
                </a:cubicBezTo>
                <a:cubicBezTo>
                  <a:pt x="1020891" y="458655"/>
                  <a:pt x="1023940" y="455669"/>
                  <a:pt x="1028515" y="451191"/>
                </a:cubicBezTo>
                <a:close/>
                <a:moveTo>
                  <a:pt x="1246834" y="378417"/>
                </a:moveTo>
                <a:cubicBezTo>
                  <a:pt x="1233897" y="388120"/>
                  <a:pt x="1212873" y="390061"/>
                  <a:pt x="1193466" y="397823"/>
                </a:cubicBezTo>
                <a:cubicBezTo>
                  <a:pt x="1211256" y="388120"/>
                  <a:pt x="1219342" y="380358"/>
                  <a:pt x="1246834" y="378417"/>
                </a:cubicBezTo>
                <a:close/>
                <a:moveTo>
                  <a:pt x="1266680" y="198913"/>
                </a:moveTo>
                <a:lnTo>
                  <a:pt x="1271090" y="198913"/>
                </a:lnTo>
                <a:lnTo>
                  <a:pt x="1226986" y="218319"/>
                </a:lnTo>
                <a:lnTo>
                  <a:pt x="1222575" y="218319"/>
                </a:lnTo>
                <a:close/>
                <a:moveTo>
                  <a:pt x="2091308" y="0"/>
                </a:moveTo>
                <a:cubicBezTo>
                  <a:pt x="2208911" y="0"/>
                  <a:pt x="2331218" y="9399"/>
                  <a:pt x="2451957" y="29762"/>
                </a:cubicBezTo>
                <a:cubicBezTo>
                  <a:pt x="2691867" y="72056"/>
                  <a:pt x="2923936" y="158209"/>
                  <a:pt x="3108965" y="269426"/>
                </a:cubicBezTo>
                <a:cubicBezTo>
                  <a:pt x="3154438" y="302321"/>
                  <a:pt x="3237544" y="369677"/>
                  <a:pt x="3276745" y="407271"/>
                </a:cubicBezTo>
                <a:cubicBezTo>
                  <a:pt x="3447661" y="534152"/>
                  <a:pt x="3607601" y="682962"/>
                  <a:pt x="3745588" y="853703"/>
                </a:cubicBezTo>
                <a:cubicBezTo>
                  <a:pt x="3816150" y="939857"/>
                  <a:pt x="3878872" y="1030709"/>
                  <a:pt x="3936889" y="1124695"/>
                </a:cubicBezTo>
                <a:cubicBezTo>
                  <a:pt x="3994906" y="1220247"/>
                  <a:pt x="4045084" y="1318932"/>
                  <a:pt x="4088989" y="1422316"/>
                </a:cubicBezTo>
                <a:cubicBezTo>
                  <a:pt x="4132894" y="1524134"/>
                  <a:pt x="4170527" y="1630651"/>
                  <a:pt x="4198751" y="1738735"/>
                </a:cubicBezTo>
                <a:cubicBezTo>
                  <a:pt x="4225408" y="1848384"/>
                  <a:pt x="4245793" y="1958034"/>
                  <a:pt x="4256769" y="2069251"/>
                </a:cubicBezTo>
                <a:cubicBezTo>
                  <a:pt x="4267745" y="2180467"/>
                  <a:pt x="4269313" y="2291683"/>
                  <a:pt x="4263041" y="2402900"/>
                </a:cubicBezTo>
                <a:cubicBezTo>
                  <a:pt x="4259121" y="2457725"/>
                  <a:pt x="4253241" y="2512158"/>
                  <a:pt x="4245205" y="2566200"/>
                </a:cubicBezTo>
                <a:lnTo>
                  <a:pt x="4224103" y="2676567"/>
                </a:lnTo>
                <a:lnTo>
                  <a:pt x="4229132" y="2636493"/>
                </a:lnTo>
                <a:cubicBezTo>
                  <a:pt x="4232072" y="2614759"/>
                  <a:pt x="4234816" y="2594004"/>
                  <a:pt x="4236384" y="2575207"/>
                </a:cubicBezTo>
                <a:cubicBezTo>
                  <a:pt x="4234816" y="2600269"/>
                  <a:pt x="4230112" y="2625332"/>
                  <a:pt x="4226976" y="2650395"/>
                </a:cubicBezTo>
                <a:cubicBezTo>
                  <a:pt x="4222272" y="2677024"/>
                  <a:pt x="4219136" y="2702087"/>
                  <a:pt x="4214432" y="2727150"/>
                </a:cubicBezTo>
                <a:lnTo>
                  <a:pt x="4224103" y="2676567"/>
                </a:lnTo>
                <a:lnTo>
                  <a:pt x="4220704" y="2703654"/>
                </a:lnTo>
                <a:cubicBezTo>
                  <a:pt x="4212864" y="2749080"/>
                  <a:pt x="4205024" y="2796073"/>
                  <a:pt x="4194047" y="2839933"/>
                </a:cubicBezTo>
                <a:cubicBezTo>
                  <a:pt x="4173663" y="2926086"/>
                  <a:pt x="4148574" y="2998142"/>
                  <a:pt x="4132894" y="3020072"/>
                </a:cubicBezTo>
                <a:cubicBezTo>
                  <a:pt x="4085853" y="3085862"/>
                  <a:pt x="4040380" y="3161050"/>
                  <a:pt x="3988634" y="3245638"/>
                </a:cubicBezTo>
                <a:cubicBezTo>
                  <a:pt x="3936889" y="3331791"/>
                  <a:pt x="3880440" y="3425777"/>
                  <a:pt x="3814582" y="3530727"/>
                </a:cubicBezTo>
                <a:cubicBezTo>
                  <a:pt x="3806742" y="3526028"/>
                  <a:pt x="3795766" y="3532294"/>
                  <a:pt x="3780085" y="3544825"/>
                </a:cubicBezTo>
                <a:cubicBezTo>
                  <a:pt x="3764405" y="3555790"/>
                  <a:pt x="3747156" y="3573021"/>
                  <a:pt x="3729908" y="3590252"/>
                </a:cubicBezTo>
                <a:cubicBezTo>
                  <a:pt x="3706387" y="3618447"/>
                  <a:pt x="3679731" y="3648209"/>
                  <a:pt x="3654642" y="3679538"/>
                </a:cubicBezTo>
                <a:cubicBezTo>
                  <a:pt x="3627985" y="3710866"/>
                  <a:pt x="3599761" y="3742195"/>
                  <a:pt x="3571536" y="3775090"/>
                </a:cubicBezTo>
                <a:cubicBezTo>
                  <a:pt x="3513519" y="3836181"/>
                  <a:pt x="3453933" y="3897271"/>
                  <a:pt x="3397484" y="3944264"/>
                </a:cubicBezTo>
                <a:cubicBezTo>
                  <a:pt x="3430413" y="3906670"/>
                  <a:pt x="3464909" y="3872208"/>
                  <a:pt x="3499406" y="3839313"/>
                </a:cubicBezTo>
                <a:cubicBezTo>
                  <a:pt x="3529199" y="3800153"/>
                  <a:pt x="3411596" y="3886306"/>
                  <a:pt x="3439821" y="3847146"/>
                </a:cubicBezTo>
                <a:cubicBezTo>
                  <a:pt x="3504110" y="3776656"/>
                  <a:pt x="3607601" y="3677971"/>
                  <a:pt x="3664050" y="3601217"/>
                </a:cubicBezTo>
                <a:lnTo>
                  <a:pt x="3649938" y="3590252"/>
                </a:lnTo>
                <a:cubicBezTo>
                  <a:pt x="3607601" y="3646643"/>
                  <a:pt x="3568400" y="3690503"/>
                  <a:pt x="3529199" y="3734363"/>
                </a:cubicBezTo>
                <a:cubicBezTo>
                  <a:pt x="3507246" y="3754726"/>
                  <a:pt x="3486862" y="3776656"/>
                  <a:pt x="3466477" y="3798586"/>
                </a:cubicBezTo>
                <a:cubicBezTo>
                  <a:pt x="3442957" y="3818950"/>
                  <a:pt x="3419436" y="3840880"/>
                  <a:pt x="3392780" y="3865943"/>
                </a:cubicBezTo>
                <a:cubicBezTo>
                  <a:pt x="3336330" y="3908236"/>
                  <a:pt x="3295561" y="3930166"/>
                  <a:pt x="3270473" y="3936432"/>
                </a:cubicBezTo>
                <a:cubicBezTo>
                  <a:pt x="3246952" y="3944264"/>
                  <a:pt x="3240680" y="3936432"/>
                  <a:pt x="3256360" y="3919201"/>
                </a:cubicBezTo>
                <a:cubicBezTo>
                  <a:pt x="3392780" y="3795454"/>
                  <a:pt x="3557424" y="3635678"/>
                  <a:pt x="3662482" y="3483734"/>
                </a:cubicBezTo>
                <a:cubicBezTo>
                  <a:pt x="3635826" y="3521329"/>
                  <a:pt x="3627985" y="3516629"/>
                  <a:pt x="3621713" y="3510364"/>
                </a:cubicBezTo>
                <a:cubicBezTo>
                  <a:pt x="3595057" y="3547958"/>
                  <a:pt x="3537039" y="3618447"/>
                  <a:pt x="3507246" y="3651342"/>
                </a:cubicBezTo>
                <a:cubicBezTo>
                  <a:pt x="3598193" y="3549524"/>
                  <a:pt x="3670322" y="3447707"/>
                  <a:pt x="3734612" y="3341190"/>
                </a:cubicBezTo>
                <a:cubicBezTo>
                  <a:pt x="3797334" y="3233106"/>
                  <a:pt x="3850647" y="3120323"/>
                  <a:pt x="3896120" y="2991876"/>
                </a:cubicBezTo>
                <a:lnTo>
                  <a:pt x="3880440" y="2985611"/>
                </a:lnTo>
                <a:cubicBezTo>
                  <a:pt x="3880440" y="2985611"/>
                  <a:pt x="3872599" y="3005974"/>
                  <a:pt x="3864759" y="3027904"/>
                </a:cubicBezTo>
                <a:lnTo>
                  <a:pt x="3847511" y="3070198"/>
                </a:lnTo>
                <a:cubicBezTo>
                  <a:pt x="3839671" y="3067065"/>
                  <a:pt x="3823990" y="3059233"/>
                  <a:pt x="3814582" y="3056100"/>
                </a:cubicBezTo>
                <a:cubicBezTo>
                  <a:pt x="3853783" y="2952716"/>
                  <a:pt x="3905528" y="2783541"/>
                  <a:pt x="3918073" y="2645696"/>
                </a:cubicBezTo>
                <a:cubicBezTo>
                  <a:pt x="3925913" y="2578339"/>
                  <a:pt x="3925913" y="2518815"/>
                  <a:pt x="3921209" y="2482787"/>
                </a:cubicBezTo>
                <a:cubicBezTo>
                  <a:pt x="3914936" y="2445193"/>
                  <a:pt x="3905528" y="2431095"/>
                  <a:pt x="3888280" y="2451459"/>
                </a:cubicBezTo>
                <a:cubicBezTo>
                  <a:pt x="3888280" y="2451459"/>
                  <a:pt x="3888280" y="2457725"/>
                  <a:pt x="3888280" y="2465557"/>
                </a:cubicBezTo>
                <a:cubicBezTo>
                  <a:pt x="3888280" y="2473389"/>
                  <a:pt x="3886712" y="2484354"/>
                  <a:pt x="3885144" y="2495319"/>
                </a:cubicBezTo>
                <a:lnTo>
                  <a:pt x="3880440" y="2537612"/>
                </a:lnTo>
                <a:cubicBezTo>
                  <a:pt x="3872599" y="2536046"/>
                  <a:pt x="3855351" y="2534480"/>
                  <a:pt x="3855351" y="2534480"/>
                </a:cubicBezTo>
                <a:cubicBezTo>
                  <a:pt x="3841239" y="2617500"/>
                  <a:pt x="3820854" y="2709919"/>
                  <a:pt x="3792629" y="2799206"/>
                </a:cubicBezTo>
                <a:cubicBezTo>
                  <a:pt x="3764405" y="2890059"/>
                  <a:pt x="3728340" y="2976212"/>
                  <a:pt x="3692275" y="3051401"/>
                </a:cubicBezTo>
                <a:cubicBezTo>
                  <a:pt x="3692275" y="3051401"/>
                  <a:pt x="3675027" y="3045135"/>
                  <a:pt x="3667186" y="3040436"/>
                </a:cubicBezTo>
                <a:cubicBezTo>
                  <a:pt x="3682867" y="3002841"/>
                  <a:pt x="3698547" y="2965247"/>
                  <a:pt x="3711091" y="2926086"/>
                </a:cubicBezTo>
                <a:cubicBezTo>
                  <a:pt x="3706387" y="2940184"/>
                  <a:pt x="3701683" y="2954282"/>
                  <a:pt x="3695411" y="2965247"/>
                </a:cubicBezTo>
                <a:cubicBezTo>
                  <a:pt x="3690707" y="2977778"/>
                  <a:pt x="3684435" y="2988743"/>
                  <a:pt x="3679731" y="2998142"/>
                </a:cubicBezTo>
                <a:cubicBezTo>
                  <a:pt x="3668754" y="3016939"/>
                  <a:pt x="3659346" y="3032603"/>
                  <a:pt x="3649938" y="3045135"/>
                </a:cubicBezTo>
                <a:cubicBezTo>
                  <a:pt x="3629553" y="3068631"/>
                  <a:pt x="3613873" y="3082729"/>
                  <a:pt x="3601329" y="3099960"/>
                </a:cubicBezTo>
                <a:cubicBezTo>
                  <a:pt x="3557424" y="3145386"/>
                  <a:pt x="3508815" y="3231540"/>
                  <a:pt x="3441389" y="3322392"/>
                </a:cubicBezTo>
                <a:cubicBezTo>
                  <a:pt x="3377099" y="3414812"/>
                  <a:pt x="3293993" y="3515063"/>
                  <a:pt x="3203047" y="3591818"/>
                </a:cubicBezTo>
                <a:cubicBezTo>
                  <a:pt x="3174822" y="3618447"/>
                  <a:pt x="3162278" y="3604349"/>
                  <a:pt x="3156006" y="3598084"/>
                </a:cubicBezTo>
                <a:cubicBezTo>
                  <a:pt x="3101125" y="3651342"/>
                  <a:pt x="3046243" y="3693636"/>
                  <a:pt x="2986658" y="3726531"/>
                </a:cubicBezTo>
                <a:cubicBezTo>
                  <a:pt x="2928640" y="3762559"/>
                  <a:pt x="2865919" y="3789188"/>
                  <a:pt x="2795357" y="3822083"/>
                </a:cubicBezTo>
                <a:cubicBezTo>
                  <a:pt x="3063492" y="3670139"/>
                  <a:pt x="3295561" y="3461805"/>
                  <a:pt x="3457069" y="3200211"/>
                </a:cubicBezTo>
                <a:cubicBezTo>
                  <a:pt x="3497838" y="3134421"/>
                  <a:pt x="3532335" y="3065498"/>
                  <a:pt x="3563696" y="2996576"/>
                </a:cubicBezTo>
                <a:cubicBezTo>
                  <a:pt x="3593489" y="2926086"/>
                  <a:pt x="3618577" y="2852464"/>
                  <a:pt x="3637394" y="2778842"/>
                </a:cubicBezTo>
                <a:cubicBezTo>
                  <a:pt x="3656210" y="2705220"/>
                  <a:pt x="3670322" y="2630032"/>
                  <a:pt x="3676595" y="2553277"/>
                </a:cubicBezTo>
                <a:cubicBezTo>
                  <a:pt x="3682867" y="2478088"/>
                  <a:pt x="3684435" y="2401333"/>
                  <a:pt x="3678163" y="2326145"/>
                </a:cubicBezTo>
                <a:cubicBezTo>
                  <a:pt x="3678163" y="2288550"/>
                  <a:pt x="3668754" y="2279152"/>
                  <a:pt x="3662482" y="2269753"/>
                </a:cubicBezTo>
                <a:cubicBezTo>
                  <a:pt x="3654642" y="2260355"/>
                  <a:pt x="3648370" y="2252523"/>
                  <a:pt x="3646802" y="2214928"/>
                </a:cubicBezTo>
                <a:cubicBezTo>
                  <a:pt x="3642098" y="2177334"/>
                  <a:pt x="3638962" y="2141306"/>
                  <a:pt x="3632690" y="2103712"/>
                </a:cubicBezTo>
                <a:cubicBezTo>
                  <a:pt x="3620145" y="2142873"/>
                  <a:pt x="3598193" y="2109978"/>
                  <a:pt x="3591921" y="2073950"/>
                </a:cubicBezTo>
                <a:cubicBezTo>
                  <a:pt x="3555856" y="1914174"/>
                  <a:pt x="3491566" y="1754399"/>
                  <a:pt x="3410028" y="1608721"/>
                </a:cubicBezTo>
                <a:cubicBezTo>
                  <a:pt x="3370827" y="1535099"/>
                  <a:pt x="3326922" y="1466176"/>
                  <a:pt x="3281449" y="1401953"/>
                </a:cubicBezTo>
                <a:cubicBezTo>
                  <a:pt x="3259496" y="1369058"/>
                  <a:pt x="3234408" y="1339296"/>
                  <a:pt x="3212455" y="1306401"/>
                </a:cubicBezTo>
                <a:cubicBezTo>
                  <a:pt x="3188935" y="1278205"/>
                  <a:pt x="3166982" y="1246876"/>
                  <a:pt x="3143462" y="1218681"/>
                </a:cubicBezTo>
                <a:cubicBezTo>
                  <a:pt x="3071332" y="1137226"/>
                  <a:pt x="2992930" y="1058905"/>
                  <a:pt x="2865919" y="982150"/>
                </a:cubicBezTo>
                <a:cubicBezTo>
                  <a:pt x="2862783" y="989982"/>
                  <a:pt x="2862783" y="989982"/>
                  <a:pt x="2858079" y="996248"/>
                </a:cubicBezTo>
                <a:cubicBezTo>
                  <a:pt x="2865919" y="982150"/>
                  <a:pt x="2795357" y="960220"/>
                  <a:pt x="2765564" y="935157"/>
                </a:cubicBezTo>
                <a:cubicBezTo>
                  <a:pt x="2770269" y="927325"/>
                  <a:pt x="2770269" y="927325"/>
                  <a:pt x="2774973" y="919493"/>
                </a:cubicBezTo>
                <a:cubicBezTo>
                  <a:pt x="2776541" y="916360"/>
                  <a:pt x="2768700" y="910094"/>
                  <a:pt x="2757724" y="902262"/>
                </a:cubicBezTo>
                <a:cubicBezTo>
                  <a:pt x="2745180" y="894430"/>
                  <a:pt x="2727931" y="888164"/>
                  <a:pt x="2712251" y="880332"/>
                </a:cubicBezTo>
                <a:cubicBezTo>
                  <a:pt x="2715387" y="870934"/>
                  <a:pt x="2715387" y="870934"/>
                  <a:pt x="2718523" y="863102"/>
                </a:cubicBezTo>
                <a:cubicBezTo>
                  <a:pt x="2684026" y="850570"/>
                  <a:pt x="2649530" y="836472"/>
                  <a:pt x="2615033" y="820808"/>
                </a:cubicBezTo>
                <a:cubicBezTo>
                  <a:pt x="2578968" y="808277"/>
                  <a:pt x="2544471" y="794179"/>
                  <a:pt x="2505270" y="792612"/>
                </a:cubicBezTo>
                <a:cubicBezTo>
                  <a:pt x="2508406" y="784780"/>
                  <a:pt x="2508406" y="784780"/>
                  <a:pt x="2509974" y="775382"/>
                </a:cubicBezTo>
                <a:cubicBezTo>
                  <a:pt x="2491158" y="773815"/>
                  <a:pt x="2464501" y="764417"/>
                  <a:pt x="2437844" y="756585"/>
                </a:cubicBezTo>
                <a:cubicBezTo>
                  <a:pt x="2423732" y="751885"/>
                  <a:pt x="2409620" y="748752"/>
                  <a:pt x="2397075" y="747186"/>
                </a:cubicBezTo>
                <a:cubicBezTo>
                  <a:pt x="2384531" y="745620"/>
                  <a:pt x="2371987" y="745620"/>
                  <a:pt x="2361011" y="747186"/>
                </a:cubicBezTo>
                <a:cubicBezTo>
                  <a:pt x="2364147" y="739354"/>
                  <a:pt x="2364147" y="739354"/>
                  <a:pt x="2365715" y="729955"/>
                </a:cubicBezTo>
                <a:cubicBezTo>
                  <a:pt x="2364147" y="739354"/>
                  <a:pt x="2361011" y="747186"/>
                  <a:pt x="2324946" y="740920"/>
                </a:cubicBezTo>
                <a:cubicBezTo>
                  <a:pt x="2268496" y="731522"/>
                  <a:pt x="2230863" y="728389"/>
                  <a:pt x="2207343" y="728389"/>
                </a:cubicBezTo>
                <a:cubicBezTo>
                  <a:pt x="2183822" y="728389"/>
                  <a:pt x="2174414" y="729955"/>
                  <a:pt x="2174414" y="729955"/>
                </a:cubicBezTo>
                <a:cubicBezTo>
                  <a:pt x="2147757" y="726822"/>
                  <a:pt x="2111692" y="725256"/>
                  <a:pt x="2075628" y="722123"/>
                </a:cubicBezTo>
                <a:cubicBezTo>
                  <a:pt x="2037995" y="722123"/>
                  <a:pt x="2000362" y="718990"/>
                  <a:pt x="1964297" y="720557"/>
                </a:cubicBezTo>
                <a:cubicBezTo>
                  <a:pt x="1929800" y="718990"/>
                  <a:pt x="1898439" y="720557"/>
                  <a:pt x="1874919" y="720557"/>
                </a:cubicBezTo>
                <a:cubicBezTo>
                  <a:pt x="1851398" y="720557"/>
                  <a:pt x="1837286" y="720557"/>
                  <a:pt x="1837286" y="718990"/>
                </a:cubicBezTo>
                <a:cubicBezTo>
                  <a:pt x="1763588" y="737787"/>
                  <a:pt x="1721251" y="717424"/>
                  <a:pt x="1649121" y="744053"/>
                </a:cubicBezTo>
                <a:cubicBezTo>
                  <a:pt x="1642849" y="718990"/>
                  <a:pt x="1713411" y="673564"/>
                  <a:pt x="1631873" y="675130"/>
                </a:cubicBezTo>
                <a:cubicBezTo>
                  <a:pt x="1551903" y="679830"/>
                  <a:pt x="1415483" y="681396"/>
                  <a:pt x="1308857" y="687662"/>
                </a:cubicBezTo>
                <a:cubicBezTo>
                  <a:pt x="1202230" y="690795"/>
                  <a:pt x="1120692" y="689228"/>
                  <a:pt x="1175574" y="645368"/>
                </a:cubicBezTo>
                <a:cubicBezTo>
                  <a:pt x="1192822" y="629704"/>
                  <a:pt x="1252407" y="578012"/>
                  <a:pt x="1319833" y="532585"/>
                </a:cubicBezTo>
                <a:cubicBezTo>
                  <a:pt x="1352762" y="509089"/>
                  <a:pt x="1387259" y="488725"/>
                  <a:pt x="1415483" y="469928"/>
                </a:cubicBezTo>
                <a:cubicBezTo>
                  <a:pt x="1445276" y="452698"/>
                  <a:pt x="1467229" y="438600"/>
                  <a:pt x="1478205" y="430768"/>
                </a:cubicBezTo>
                <a:cubicBezTo>
                  <a:pt x="1498589" y="422936"/>
                  <a:pt x="1539358" y="394740"/>
                  <a:pt x="1573855" y="363411"/>
                </a:cubicBezTo>
                <a:cubicBezTo>
                  <a:pt x="1608352" y="332083"/>
                  <a:pt x="1639713" y="299188"/>
                  <a:pt x="1635009" y="281957"/>
                </a:cubicBezTo>
                <a:cubicBezTo>
                  <a:pt x="1683618" y="270992"/>
                  <a:pt x="1730659" y="264726"/>
                  <a:pt x="1730659" y="256894"/>
                </a:cubicBezTo>
                <a:cubicBezTo>
                  <a:pt x="1729091" y="247496"/>
                  <a:pt x="1711843" y="242796"/>
                  <a:pt x="1686754" y="241230"/>
                </a:cubicBezTo>
                <a:cubicBezTo>
                  <a:pt x="1661665" y="241230"/>
                  <a:pt x="1628737" y="244363"/>
                  <a:pt x="1591104" y="249062"/>
                </a:cubicBezTo>
                <a:cubicBezTo>
                  <a:pt x="1555039" y="253761"/>
                  <a:pt x="1514270" y="261593"/>
                  <a:pt x="1478205" y="269426"/>
                </a:cubicBezTo>
                <a:cubicBezTo>
                  <a:pt x="1442140" y="277258"/>
                  <a:pt x="1409211" y="286656"/>
                  <a:pt x="1384123" y="291356"/>
                </a:cubicBezTo>
                <a:cubicBezTo>
                  <a:pt x="1330809" y="289789"/>
                  <a:pt x="1366874" y="241230"/>
                  <a:pt x="1412347" y="208335"/>
                </a:cubicBezTo>
                <a:cubicBezTo>
                  <a:pt x="1412347" y="208335"/>
                  <a:pt x="1440572" y="172307"/>
                  <a:pt x="1498589" y="133146"/>
                </a:cubicBezTo>
                <a:cubicBezTo>
                  <a:pt x="1514270" y="122181"/>
                  <a:pt x="1529950" y="111216"/>
                  <a:pt x="1547199" y="101818"/>
                </a:cubicBezTo>
                <a:cubicBezTo>
                  <a:pt x="1566015" y="90853"/>
                  <a:pt x="1584832" y="81454"/>
                  <a:pt x="1606784" y="72056"/>
                </a:cubicBezTo>
                <a:cubicBezTo>
                  <a:pt x="1649121" y="51692"/>
                  <a:pt x="1697730" y="37594"/>
                  <a:pt x="1751044" y="28196"/>
                </a:cubicBezTo>
                <a:cubicBezTo>
                  <a:pt x="1857670" y="10965"/>
                  <a:pt x="1972137" y="0"/>
                  <a:pt x="2091308" y="0"/>
                </a:cubicBezTo>
                <a:close/>
              </a:path>
            </a:pathLst>
          </a:custGeom>
          <a:solidFill>
            <a:srgbClr val="F2F2F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wrap="square" lIns="156242" tIns="78121" rIns="156242" bIns="78121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3076"/>
          </a:p>
        </p:txBody>
      </p:sp>
      <p:grpSp>
        <p:nvGrpSpPr>
          <p:cNvPr id="1029" name="Agrupa 1028">
            <a:extLst>
              <a:ext uri="{FF2B5EF4-FFF2-40B4-BE49-F238E27FC236}">
                <a16:creationId xmlns:a16="http://schemas.microsoft.com/office/drawing/2014/main" id="{187107E7-2655-DAA9-9592-B95DA9F5BE4F}"/>
              </a:ext>
            </a:extLst>
          </p:cNvPr>
          <p:cNvGrpSpPr/>
          <p:nvPr/>
        </p:nvGrpSpPr>
        <p:grpSpPr>
          <a:xfrm>
            <a:off x="6133842" y="4621497"/>
            <a:ext cx="1315153" cy="1201123"/>
            <a:chOff x="3781780" y="2706266"/>
            <a:chExt cx="5402155" cy="4933762"/>
          </a:xfrm>
          <a:solidFill>
            <a:srgbClr val="F2F2F2"/>
          </a:solidFill>
        </p:grpSpPr>
        <p:sp>
          <p:nvSpPr>
            <p:cNvPr id="1031" name="Freeform 164">
              <a:extLst>
                <a:ext uri="{FF2B5EF4-FFF2-40B4-BE49-F238E27FC236}">
                  <a16:creationId xmlns:a16="http://schemas.microsoft.com/office/drawing/2014/main" id="{A0D6F98A-F319-6D5B-DCE7-A9C333651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780" y="2706266"/>
              <a:ext cx="4423193" cy="4933762"/>
            </a:xfrm>
            <a:custGeom>
              <a:avLst/>
              <a:gdLst>
                <a:gd name="T0" fmla="*/ 765 w 2628"/>
                <a:gd name="T1" fmla="*/ 2905 h 2933"/>
                <a:gd name="T2" fmla="*/ 333 w 2628"/>
                <a:gd name="T3" fmla="*/ 2535 h 2933"/>
                <a:gd name="T4" fmla="*/ 75 w 2628"/>
                <a:gd name="T5" fmla="*/ 1995 h 2933"/>
                <a:gd name="T6" fmla="*/ 53 w 2628"/>
                <a:gd name="T7" fmla="*/ 1379 h 2933"/>
                <a:gd name="T8" fmla="*/ 279 w 2628"/>
                <a:gd name="T9" fmla="*/ 797 h 2933"/>
                <a:gd name="T10" fmla="*/ 1031 w 2628"/>
                <a:gd name="T11" fmla="*/ 172 h 2933"/>
                <a:gd name="T12" fmla="*/ 1261 w 2628"/>
                <a:gd name="T13" fmla="*/ 94 h 2933"/>
                <a:gd name="T14" fmla="*/ 1379 w 2628"/>
                <a:gd name="T15" fmla="*/ 67 h 2933"/>
                <a:gd name="T16" fmla="*/ 1499 w 2628"/>
                <a:gd name="T17" fmla="*/ 49 h 2933"/>
                <a:gd name="T18" fmla="*/ 1620 w 2628"/>
                <a:gd name="T19" fmla="*/ 38 h 2933"/>
                <a:gd name="T20" fmla="*/ 1741 w 2628"/>
                <a:gd name="T21" fmla="*/ 36 h 2933"/>
                <a:gd name="T22" fmla="*/ 1987 w 2628"/>
                <a:gd name="T23" fmla="*/ 54 h 2933"/>
                <a:gd name="T24" fmla="*/ 2303 w 2628"/>
                <a:gd name="T25" fmla="*/ 127 h 2933"/>
                <a:gd name="T26" fmla="*/ 2600 w 2628"/>
                <a:gd name="T27" fmla="*/ 237 h 2933"/>
                <a:gd name="T28" fmla="*/ 2626 w 2628"/>
                <a:gd name="T29" fmla="*/ 236 h 2933"/>
                <a:gd name="T30" fmla="*/ 2591 w 2628"/>
                <a:gd name="T31" fmla="*/ 205 h 2933"/>
                <a:gd name="T32" fmla="*/ 1969 w 2628"/>
                <a:gd name="T33" fmla="*/ 19 h 2933"/>
                <a:gd name="T34" fmla="*/ 1646 w 2628"/>
                <a:gd name="T35" fmla="*/ 3 h 2933"/>
                <a:gd name="T36" fmla="*/ 1322 w 2628"/>
                <a:gd name="T37" fmla="*/ 43 h 2933"/>
                <a:gd name="T38" fmla="*/ 717 w 2628"/>
                <a:gd name="T39" fmla="*/ 301 h 2933"/>
                <a:gd name="T40" fmla="*/ 256 w 2628"/>
                <a:gd name="T41" fmla="*/ 779 h 2933"/>
                <a:gd name="T42" fmla="*/ 34 w 2628"/>
                <a:gd name="T43" fmla="*/ 1375 h 2933"/>
                <a:gd name="T44" fmla="*/ 59 w 2628"/>
                <a:gd name="T45" fmla="*/ 2004 h 2933"/>
                <a:gd name="T46" fmla="*/ 327 w 2628"/>
                <a:gd name="T47" fmla="*/ 2555 h 2933"/>
                <a:gd name="T48" fmla="*/ 771 w 2628"/>
                <a:gd name="T49" fmla="*/ 2928 h 2933"/>
                <a:gd name="T50" fmla="*/ 787 w 2628"/>
                <a:gd name="T51" fmla="*/ 2926 h 2933"/>
                <a:gd name="T52" fmla="*/ 765 w 2628"/>
                <a:gd name="T53" fmla="*/ 2905 h 2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28" h="2933">
                  <a:moveTo>
                    <a:pt x="765" y="2905"/>
                  </a:moveTo>
                  <a:cubicBezTo>
                    <a:pt x="602" y="2817"/>
                    <a:pt x="453" y="2691"/>
                    <a:pt x="333" y="2535"/>
                  </a:cubicBezTo>
                  <a:cubicBezTo>
                    <a:pt x="213" y="2380"/>
                    <a:pt x="123" y="2194"/>
                    <a:pt x="75" y="1995"/>
                  </a:cubicBezTo>
                  <a:cubicBezTo>
                    <a:pt x="26" y="1795"/>
                    <a:pt x="19" y="1586"/>
                    <a:pt x="53" y="1379"/>
                  </a:cubicBezTo>
                  <a:cubicBezTo>
                    <a:pt x="87" y="1173"/>
                    <a:pt x="165" y="973"/>
                    <a:pt x="279" y="797"/>
                  </a:cubicBezTo>
                  <a:cubicBezTo>
                    <a:pt x="464" y="509"/>
                    <a:pt x="732" y="297"/>
                    <a:pt x="1031" y="172"/>
                  </a:cubicBezTo>
                  <a:cubicBezTo>
                    <a:pt x="1105" y="140"/>
                    <a:pt x="1182" y="115"/>
                    <a:pt x="1261" y="94"/>
                  </a:cubicBezTo>
                  <a:cubicBezTo>
                    <a:pt x="1300" y="83"/>
                    <a:pt x="1339" y="76"/>
                    <a:pt x="1379" y="67"/>
                  </a:cubicBezTo>
                  <a:cubicBezTo>
                    <a:pt x="1419" y="61"/>
                    <a:pt x="1459" y="53"/>
                    <a:pt x="1499" y="49"/>
                  </a:cubicBezTo>
                  <a:cubicBezTo>
                    <a:pt x="1539" y="44"/>
                    <a:pt x="1579" y="41"/>
                    <a:pt x="1620" y="38"/>
                  </a:cubicBezTo>
                  <a:cubicBezTo>
                    <a:pt x="1660" y="37"/>
                    <a:pt x="1701" y="35"/>
                    <a:pt x="1741" y="36"/>
                  </a:cubicBezTo>
                  <a:cubicBezTo>
                    <a:pt x="1823" y="36"/>
                    <a:pt x="1905" y="43"/>
                    <a:pt x="1987" y="54"/>
                  </a:cubicBezTo>
                  <a:cubicBezTo>
                    <a:pt x="2095" y="69"/>
                    <a:pt x="2201" y="95"/>
                    <a:pt x="2303" y="127"/>
                  </a:cubicBezTo>
                  <a:cubicBezTo>
                    <a:pt x="2406" y="159"/>
                    <a:pt x="2505" y="197"/>
                    <a:pt x="2600" y="237"/>
                  </a:cubicBezTo>
                  <a:cubicBezTo>
                    <a:pt x="2616" y="245"/>
                    <a:pt x="2628" y="245"/>
                    <a:pt x="2626" y="236"/>
                  </a:cubicBezTo>
                  <a:cubicBezTo>
                    <a:pt x="2623" y="226"/>
                    <a:pt x="2609" y="214"/>
                    <a:pt x="2591" y="205"/>
                  </a:cubicBezTo>
                  <a:cubicBezTo>
                    <a:pt x="2393" y="112"/>
                    <a:pt x="2184" y="48"/>
                    <a:pt x="1969" y="19"/>
                  </a:cubicBezTo>
                  <a:cubicBezTo>
                    <a:pt x="1862" y="5"/>
                    <a:pt x="1754" y="0"/>
                    <a:pt x="1646" y="3"/>
                  </a:cubicBezTo>
                  <a:cubicBezTo>
                    <a:pt x="1538" y="7"/>
                    <a:pt x="1429" y="20"/>
                    <a:pt x="1322" y="43"/>
                  </a:cubicBezTo>
                  <a:cubicBezTo>
                    <a:pt x="1108" y="89"/>
                    <a:pt x="900" y="176"/>
                    <a:pt x="717" y="301"/>
                  </a:cubicBezTo>
                  <a:cubicBezTo>
                    <a:pt x="533" y="426"/>
                    <a:pt x="374" y="589"/>
                    <a:pt x="256" y="779"/>
                  </a:cubicBezTo>
                  <a:cubicBezTo>
                    <a:pt x="144" y="960"/>
                    <a:pt x="67" y="1164"/>
                    <a:pt x="34" y="1375"/>
                  </a:cubicBezTo>
                  <a:cubicBezTo>
                    <a:pt x="0" y="1586"/>
                    <a:pt x="9" y="1800"/>
                    <a:pt x="59" y="2004"/>
                  </a:cubicBezTo>
                  <a:cubicBezTo>
                    <a:pt x="109" y="2207"/>
                    <a:pt x="203" y="2397"/>
                    <a:pt x="327" y="2555"/>
                  </a:cubicBezTo>
                  <a:cubicBezTo>
                    <a:pt x="450" y="2714"/>
                    <a:pt x="604" y="2841"/>
                    <a:pt x="771" y="2928"/>
                  </a:cubicBezTo>
                  <a:cubicBezTo>
                    <a:pt x="780" y="2933"/>
                    <a:pt x="787" y="2932"/>
                    <a:pt x="787" y="2926"/>
                  </a:cubicBezTo>
                  <a:cubicBezTo>
                    <a:pt x="784" y="2919"/>
                    <a:pt x="773" y="2910"/>
                    <a:pt x="765" y="2905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156242" tIns="78121" rIns="156242" bIns="78121" numCol="1" anchor="t" anchorCtr="0" compatLnSpc="1">
              <a:prstTxWarp prst="textNoShape">
                <a:avLst/>
              </a:prstTxWarp>
            </a:bodyPr>
            <a:lstStyle/>
            <a:p>
              <a:endParaRPr lang="en-US" sz="3076"/>
            </a:p>
          </p:txBody>
        </p:sp>
        <p:sp>
          <p:nvSpPr>
            <p:cNvPr id="1032" name="Freeform: Shape 163">
              <a:extLst>
                <a:ext uri="{FF2B5EF4-FFF2-40B4-BE49-F238E27FC236}">
                  <a16:creationId xmlns:a16="http://schemas.microsoft.com/office/drawing/2014/main" id="{08ADAA9C-EEA2-0E2C-FA0D-0E80E671A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033" y="2870318"/>
              <a:ext cx="4581902" cy="4235637"/>
            </a:xfrm>
            <a:custGeom>
              <a:avLst/>
              <a:gdLst>
                <a:gd name="connsiteX0" fmla="*/ 3784163 w 4266709"/>
                <a:gd name="connsiteY0" fmla="*/ 2930302 h 3944264"/>
                <a:gd name="connsiteX1" fmla="*/ 3764757 w 4266709"/>
                <a:gd name="connsiteY1" fmla="*/ 2954561 h 3944264"/>
                <a:gd name="connsiteX2" fmla="*/ 3784163 w 4266709"/>
                <a:gd name="connsiteY2" fmla="*/ 2930302 h 3944264"/>
                <a:gd name="connsiteX3" fmla="*/ 106733 w 4266709"/>
                <a:gd name="connsiteY3" fmla="*/ 1314757 h 3944264"/>
                <a:gd name="connsiteX4" fmla="*/ 81261 w 4266709"/>
                <a:gd name="connsiteY4" fmla="*/ 1372975 h 3944264"/>
                <a:gd name="connsiteX5" fmla="*/ 106733 w 4266709"/>
                <a:gd name="connsiteY5" fmla="*/ 1314757 h 3944264"/>
                <a:gd name="connsiteX6" fmla="*/ 24743 w 4266709"/>
                <a:gd name="connsiteY6" fmla="*/ 1107460 h 3944264"/>
                <a:gd name="connsiteX7" fmla="*/ 23287 w 4266709"/>
                <a:gd name="connsiteY7" fmla="*/ 1131111 h 3944264"/>
                <a:gd name="connsiteX8" fmla="*/ 0 w 4266709"/>
                <a:gd name="connsiteY8" fmla="*/ 1144956 h 3944264"/>
                <a:gd name="connsiteX9" fmla="*/ 24743 w 4266709"/>
                <a:gd name="connsiteY9" fmla="*/ 1107460 h 3944264"/>
                <a:gd name="connsiteX10" fmla="*/ 339605 w 4266709"/>
                <a:gd name="connsiteY10" fmla="*/ 1096438 h 3944264"/>
                <a:gd name="connsiteX11" fmla="*/ 324548 w 4266709"/>
                <a:gd name="connsiteY11" fmla="*/ 1130904 h 3944264"/>
                <a:gd name="connsiteX12" fmla="*/ 310998 w 4266709"/>
                <a:gd name="connsiteY12" fmla="*/ 1165371 h 3944264"/>
                <a:gd name="connsiteX13" fmla="*/ 321537 w 4266709"/>
                <a:gd name="connsiteY13" fmla="*/ 1154404 h 3944264"/>
                <a:gd name="connsiteX14" fmla="*/ 270346 w 4266709"/>
                <a:gd name="connsiteY14" fmla="*/ 1246836 h 3944264"/>
                <a:gd name="connsiteX15" fmla="*/ 339605 w 4266709"/>
                <a:gd name="connsiteY15" fmla="*/ 1096438 h 3944264"/>
                <a:gd name="connsiteX16" fmla="*/ 116436 w 4266709"/>
                <a:gd name="connsiteY16" fmla="*/ 915080 h 3944264"/>
                <a:gd name="connsiteX17" fmla="*/ 82847 w 4266709"/>
                <a:gd name="connsiteY17" fmla="*/ 949613 h 3944264"/>
                <a:gd name="connsiteX18" fmla="*/ 116436 w 4266709"/>
                <a:gd name="connsiteY18" fmla="*/ 915080 h 3944264"/>
                <a:gd name="connsiteX19" fmla="*/ 354161 w 4266709"/>
                <a:gd name="connsiteY19" fmla="*/ 907232 h 3944264"/>
                <a:gd name="connsiteX20" fmla="*/ 341811 w 4266709"/>
                <a:gd name="connsiteY20" fmla="*/ 927505 h 3944264"/>
                <a:gd name="connsiteX21" fmla="*/ 327917 w 4266709"/>
                <a:gd name="connsiteY21" fmla="*/ 946219 h 3944264"/>
                <a:gd name="connsiteX22" fmla="*/ 320199 w 4266709"/>
                <a:gd name="connsiteY22" fmla="*/ 950897 h 3944264"/>
                <a:gd name="connsiteX23" fmla="*/ 337180 w 4266709"/>
                <a:gd name="connsiteY23" fmla="*/ 929065 h 3944264"/>
                <a:gd name="connsiteX24" fmla="*/ 354161 w 4266709"/>
                <a:gd name="connsiteY24" fmla="*/ 907232 h 3944264"/>
                <a:gd name="connsiteX25" fmla="*/ 508954 w 4266709"/>
                <a:gd name="connsiteY25" fmla="*/ 903330 h 3944264"/>
                <a:gd name="connsiteX26" fmla="*/ 531068 w 4266709"/>
                <a:gd name="connsiteY26" fmla="*/ 933771 h 3944264"/>
                <a:gd name="connsiteX27" fmla="*/ 467886 w 4266709"/>
                <a:gd name="connsiteY27" fmla="*/ 962690 h 3944264"/>
                <a:gd name="connsiteX28" fmla="*/ 508954 w 4266709"/>
                <a:gd name="connsiteY28" fmla="*/ 903330 h 3944264"/>
                <a:gd name="connsiteX29" fmla="*/ 456041 w 4266709"/>
                <a:gd name="connsiteY29" fmla="*/ 819905 h 3944264"/>
                <a:gd name="connsiteX30" fmla="*/ 402673 w 4266709"/>
                <a:gd name="connsiteY30" fmla="*/ 863570 h 3944264"/>
                <a:gd name="connsiteX31" fmla="*/ 456041 w 4266709"/>
                <a:gd name="connsiteY31" fmla="*/ 819905 h 3944264"/>
                <a:gd name="connsiteX32" fmla="*/ 281387 w 4266709"/>
                <a:gd name="connsiteY32" fmla="*/ 722875 h 3944264"/>
                <a:gd name="connsiteX33" fmla="*/ 225325 w 4266709"/>
                <a:gd name="connsiteY33" fmla="*/ 807292 h 3944264"/>
                <a:gd name="connsiteX34" fmla="*/ 155248 w 4266709"/>
                <a:gd name="connsiteY34" fmla="*/ 863570 h 3944264"/>
                <a:gd name="connsiteX35" fmla="*/ 220653 w 4266709"/>
                <a:gd name="connsiteY35" fmla="*/ 786970 h 3944264"/>
                <a:gd name="connsiteX36" fmla="*/ 281387 w 4266709"/>
                <a:gd name="connsiteY36" fmla="*/ 722875 h 3944264"/>
                <a:gd name="connsiteX37" fmla="*/ 329902 w 4266709"/>
                <a:gd name="connsiteY37" fmla="*/ 688913 h 3944264"/>
                <a:gd name="connsiteX38" fmla="*/ 328284 w 4266709"/>
                <a:gd name="connsiteY38" fmla="*/ 692553 h 3944264"/>
                <a:gd name="connsiteX39" fmla="*/ 325049 w 4266709"/>
                <a:gd name="connsiteY39" fmla="*/ 693766 h 3944264"/>
                <a:gd name="connsiteX40" fmla="*/ 693760 w 4266709"/>
                <a:gd name="connsiteY40" fmla="*/ 640398 h 3944264"/>
                <a:gd name="connsiteX41" fmla="*/ 691334 w 4266709"/>
                <a:gd name="connsiteY41" fmla="*/ 645250 h 3944264"/>
                <a:gd name="connsiteX42" fmla="*/ 684057 w 4266709"/>
                <a:gd name="connsiteY42" fmla="*/ 650101 h 3944264"/>
                <a:gd name="connsiteX43" fmla="*/ 693760 w 4266709"/>
                <a:gd name="connsiteY43" fmla="*/ 640398 h 3944264"/>
                <a:gd name="connsiteX44" fmla="*/ 931485 w 4266709"/>
                <a:gd name="connsiteY44" fmla="*/ 499706 h 3944264"/>
                <a:gd name="connsiteX45" fmla="*/ 882708 w 4266709"/>
                <a:gd name="connsiteY45" fmla="*/ 536597 h 3944264"/>
                <a:gd name="connsiteX46" fmla="*/ 807181 w 4266709"/>
                <a:gd name="connsiteY46" fmla="*/ 582710 h 3944264"/>
                <a:gd name="connsiteX47" fmla="*/ 811902 w 4266709"/>
                <a:gd name="connsiteY47" fmla="*/ 575024 h 3944264"/>
                <a:gd name="connsiteX48" fmla="*/ 753684 w 4266709"/>
                <a:gd name="connsiteY48" fmla="*/ 605767 h 3944264"/>
                <a:gd name="connsiteX49" fmla="*/ 695466 w 4266709"/>
                <a:gd name="connsiteY49" fmla="*/ 634972 h 3944264"/>
                <a:gd name="connsiteX50" fmla="*/ 690745 w 4266709"/>
                <a:gd name="connsiteY50" fmla="*/ 639583 h 3944264"/>
                <a:gd name="connsiteX51" fmla="*/ 700186 w 4266709"/>
                <a:gd name="connsiteY51" fmla="*/ 616526 h 3944264"/>
                <a:gd name="connsiteX52" fmla="*/ 640395 w 4266709"/>
                <a:gd name="connsiteY52" fmla="*/ 654954 h 3944264"/>
                <a:gd name="connsiteX53" fmla="*/ 706480 w 4266709"/>
                <a:gd name="connsiteY53" fmla="*/ 607304 h 3944264"/>
                <a:gd name="connsiteX54" fmla="*/ 734802 w 4266709"/>
                <a:gd name="connsiteY54" fmla="*/ 607304 h 3944264"/>
                <a:gd name="connsiteX55" fmla="*/ 752110 w 4266709"/>
                <a:gd name="connsiteY55" fmla="*/ 575024 h 3944264"/>
                <a:gd name="connsiteX56" fmla="*/ 844944 w 4266709"/>
                <a:gd name="connsiteY56" fmla="*/ 525837 h 3944264"/>
                <a:gd name="connsiteX57" fmla="*/ 879561 w 4266709"/>
                <a:gd name="connsiteY57" fmla="*/ 521226 h 3944264"/>
                <a:gd name="connsiteX58" fmla="*/ 931485 w 4266709"/>
                <a:gd name="connsiteY58" fmla="*/ 499706 h 3944264"/>
                <a:gd name="connsiteX59" fmla="*/ 1261387 w 4266709"/>
                <a:gd name="connsiteY59" fmla="*/ 485150 h 3944264"/>
                <a:gd name="connsiteX60" fmla="*/ 1251684 w 4266709"/>
                <a:gd name="connsiteY60" fmla="*/ 495139 h 3944264"/>
                <a:gd name="connsiteX61" fmla="*/ 1241980 w 4266709"/>
                <a:gd name="connsiteY61" fmla="*/ 503701 h 3944264"/>
                <a:gd name="connsiteX62" fmla="*/ 1227425 w 4266709"/>
                <a:gd name="connsiteY62" fmla="*/ 509409 h 3944264"/>
                <a:gd name="connsiteX63" fmla="*/ 1245215 w 4266709"/>
                <a:gd name="connsiteY63" fmla="*/ 497993 h 3944264"/>
                <a:gd name="connsiteX64" fmla="*/ 1261387 w 4266709"/>
                <a:gd name="connsiteY64" fmla="*/ 485150 h 3944264"/>
                <a:gd name="connsiteX65" fmla="*/ 1028515 w 4266709"/>
                <a:gd name="connsiteY65" fmla="*/ 451191 h 3944264"/>
                <a:gd name="connsiteX66" fmla="*/ 1020891 w 4266709"/>
                <a:gd name="connsiteY66" fmla="*/ 460148 h 3944264"/>
                <a:gd name="connsiteX67" fmla="*/ 1005643 w 4266709"/>
                <a:gd name="connsiteY67" fmla="*/ 475075 h 3944264"/>
                <a:gd name="connsiteX68" fmla="*/ 999544 w 4266709"/>
                <a:gd name="connsiteY68" fmla="*/ 476568 h 3944264"/>
                <a:gd name="connsiteX69" fmla="*/ 982771 w 4266709"/>
                <a:gd name="connsiteY69" fmla="*/ 482539 h 3944264"/>
                <a:gd name="connsiteX70" fmla="*/ 1016316 w 4266709"/>
                <a:gd name="connsiteY70" fmla="*/ 461641 h 3944264"/>
                <a:gd name="connsiteX71" fmla="*/ 1028515 w 4266709"/>
                <a:gd name="connsiteY71" fmla="*/ 451191 h 3944264"/>
                <a:gd name="connsiteX72" fmla="*/ 1246834 w 4266709"/>
                <a:gd name="connsiteY72" fmla="*/ 378417 h 3944264"/>
                <a:gd name="connsiteX73" fmla="*/ 1193466 w 4266709"/>
                <a:gd name="connsiteY73" fmla="*/ 397823 h 3944264"/>
                <a:gd name="connsiteX74" fmla="*/ 1246834 w 4266709"/>
                <a:gd name="connsiteY74" fmla="*/ 378417 h 3944264"/>
                <a:gd name="connsiteX75" fmla="*/ 1266680 w 4266709"/>
                <a:gd name="connsiteY75" fmla="*/ 198913 h 3944264"/>
                <a:gd name="connsiteX76" fmla="*/ 1271090 w 4266709"/>
                <a:gd name="connsiteY76" fmla="*/ 198913 h 3944264"/>
                <a:gd name="connsiteX77" fmla="*/ 1226986 w 4266709"/>
                <a:gd name="connsiteY77" fmla="*/ 218319 h 3944264"/>
                <a:gd name="connsiteX78" fmla="*/ 1222575 w 4266709"/>
                <a:gd name="connsiteY78" fmla="*/ 218319 h 3944264"/>
                <a:gd name="connsiteX79" fmla="*/ 2091308 w 4266709"/>
                <a:gd name="connsiteY79" fmla="*/ 0 h 3944264"/>
                <a:gd name="connsiteX80" fmla="*/ 2451957 w 4266709"/>
                <a:gd name="connsiteY80" fmla="*/ 29762 h 3944264"/>
                <a:gd name="connsiteX81" fmla="*/ 3108965 w 4266709"/>
                <a:gd name="connsiteY81" fmla="*/ 269426 h 3944264"/>
                <a:gd name="connsiteX82" fmla="*/ 3276745 w 4266709"/>
                <a:gd name="connsiteY82" fmla="*/ 407271 h 3944264"/>
                <a:gd name="connsiteX83" fmla="*/ 3745588 w 4266709"/>
                <a:gd name="connsiteY83" fmla="*/ 853703 h 3944264"/>
                <a:gd name="connsiteX84" fmla="*/ 3936889 w 4266709"/>
                <a:gd name="connsiteY84" fmla="*/ 1124695 h 3944264"/>
                <a:gd name="connsiteX85" fmla="*/ 4088989 w 4266709"/>
                <a:gd name="connsiteY85" fmla="*/ 1422316 h 3944264"/>
                <a:gd name="connsiteX86" fmla="*/ 4198751 w 4266709"/>
                <a:gd name="connsiteY86" fmla="*/ 1738735 h 3944264"/>
                <a:gd name="connsiteX87" fmla="*/ 4256769 w 4266709"/>
                <a:gd name="connsiteY87" fmla="*/ 2069251 h 3944264"/>
                <a:gd name="connsiteX88" fmla="*/ 4263041 w 4266709"/>
                <a:gd name="connsiteY88" fmla="*/ 2402900 h 3944264"/>
                <a:gd name="connsiteX89" fmla="*/ 4245205 w 4266709"/>
                <a:gd name="connsiteY89" fmla="*/ 2566200 h 3944264"/>
                <a:gd name="connsiteX90" fmla="*/ 4224103 w 4266709"/>
                <a:gd name="connsiteY90" fmla="*/ 2676567 h 3944264"/>
                <a:gd name="connsiteX91" fmla="*/ 4229132 w 4266709"/>
                <a:gd name="connsiteY91" fmla="*/ 2636493 h 3944264"/>
                <a:gd name="connsiteX92" fmla="*/ 4236384 w 4266709"/>
                <a:gd name="connsiteY92" fmla="*/ 2575207 h 3944264"/>
                <a:gd name="connsiteX93" fmla="*/ 4226976 w 4266709"/>
                <a:gd name="connsiteY93" fmla="*/ 2650395 h 3944264"/>
                <a:gd name="connsiteX94" fmla="*/ 4214432 w 4266709"/>
                <a:gd name="connsiteY94" fmla="*/ 2727150 h 3944264"/>
                <a:gd name="connsiteX95" fmla="*/ 4224103 w 4266709"/>
                <a:gd name="connsiteY95" fmla="*/ 2676567 h 3944264"/>
                <a:gd name="connsiteX96" fmla="*/ 4220704 w 4266709"/>
                <a:gd name="connsiteY96" fmla="*/ 2703654 h 3944264"/>
                <a:gd name="connsiteX97" fmla="*/ 4194047 w 4266709"/>
                <a:gd name="connsiteY97" fmla="*/ 2839933 h 3944264"/>
                <a:gd name="connsiteX98" fmla="*/ 4132894 w 4266709"/>
                <a:gd name="connsiteY98" fmla="*/ 3020072 h 3944264"/>
                <a:gd name="connsiteX99" fmla="*/ 3988634 w 4266709"/>
                <a:gd name="connsiteY99" fmla="*/ 3245638 h 3944264"/>
                <a:gd name="connsiteX100" fmla="*/ 3814582 w 4266709"/>
                <a:gd name="connsiteY100" fmla="*/ 3530727 h 3944264"/>
                <a:gd name="connsiteX101" fmla="*/ 3780085 w 4266709"/>
                <a:gd name="connsiteY101" fmla="*/ 3544825 h 3944264"/>
                <a:gd name="connsiteX102" fmla="*/ 3729908 w 4266709"/>
                <a:gd name="connsiteY102" fmla="*/ 3590252 h 3944264"/>
                <a:gd name="connsiteX103" fmla="*/ 3654642 w 4266709"/>
                <a:gd name="connsiteY103" fmla="*/ 3679538 h 3944264"/>
                <a:gd name="connsiteX104" fmla="*/ 3571536 w 4266709"/>
                <a:gd name="connsiteY104" fmla="*/ 3775090 h 3944264"/>
                <a:gd name="connsiteX105" fmla="*/ 3397484 w 4266709"/>
                <a:gd name="connsiteY105" fmla="*/ 3944264 h 3944264"/>
                <a:gd name="connsiteX106" fmla="*/ 3499406 w 4266709"/>
                <a:gd name="connsiteY106" fmla="*/ 3839313 h 3944264"/>
                <a:gd name="connsiteX107" fmla="*/ 3439821 w 4266709"/>
                <a:gd name="connsiteY107" fmla="*/ 3847146 h 3944264"/>
                <a:gd name="connsiteX108" fmla="*/ 3664050 w 4266709"/>
                <a:gd name="connsiteY108" fmla="*/ 3601217 h 3944264"/>
                <a:gd name="connsiteX109" fmla="*/ 3649938 w 4266709"/>
                <a:gd name="connsiteY109" fmla="*/ 3590252 h 3944264"/>
                <a:gd name="connsiteX110" fmla="*/ 3529199 w 4266709"/>
                <a:gd name="connsiteY110" fmla="*/ 3734363 h 3944264"/>
                <a:gd name="connsiteX111" fmla="*/ 3466477 w 4266709"/>
                <a:gd name="connsiteY111" fmla="*/ 3798586 h 3944264"/>
                <a:gd name="connsiteX112" fmla="*/ 3392780 w 4266709"/>
                <a:gd name="connsiteY112" fmla="*/ 3865943 h 3944264"/>
                <a:gd name="connsiteX113" fmla="*/ 3270473 w 4266709"/>
                <a:gd name="connsiteY113" fmla="*/ 3936432 h 3944264"/>
                <a:gd name="connsiteX114" fmla="*/ 3256360 w 4266709"/>
                <a:gd name="connsiteY114" fmla="*/ 3919201 h 3944264"/>
                <a:gd name="connsiteX115" fmla="*/ 3662482 w 4266709"/>
                <a:gd name="connsiteY115" fmla="*/ 3483734 h 3944264"/>
                <a:gd name="connsiteX116" fmla="*/ 3621713 w 4266709"/>
                <a:gd name="connsiteY116" fmla="*/ 3510364 h 3944264"/>
                <a:gd name="connsiteX117" fmla="*/ 3507246 w 4266709"/>
                <a:gd name="connsiteY117" fmla="*/ 3651342 h 3944264"/>
                <a:gd name="connsiteX118" fmla="*/ 3734612 w 4266709"/>
                <a:gd name="connsiteY118" fmla="*/ 3341190 h 3944264"/>
                <a:gd name="connsiteX119" fmla="*/ 3896120 w 4266709"/>
                <a:gd name="connsiteY119" fmla="*/ 2991876 h 3944264"/>
                <a:gd name="connsiteX120" fmla="*/ 3880440 w 4266709"/>
                <a:gd name="connsiteY120" fmla="*/ 2985611 h 3944264"/>
                <a:gd name="connsiteX121" fmla="*/ 3864759 w 4266709"/>
                <a:gd name="connsiteY121" fmla="*/ 3027904 h 3944264"/>
                <a:gd name="connsiteX122" fmla="*/ 3847511 w 4266709"/>
                <a:gd name="connsiteY122" fmla="*/ 3070198 h 3944264"/>
                <a:gd name="connsiteX123" fmla="*/ 3814582 w 4266709"/>
                <a:gd name="connsiteY123" fmla="*/ 3056100 h 3944264"/>
                <a:gd name="connsiteX124" fmla="*/ 3918073 w 4266709"/>
                <a:gd name="connsiteY124" fmla="*/ 2645696 h 3944264"/>
                <a:gd name="connsiteX125" fmla="*/ 3921209 w 4266709"/>
                <a:gd name="connsiteY125" fmla="*/ 2482787 h 3944264"/>
                <a:gd name="connsiteX126" fmla="*/ 3888280 w 4266709"/>
                <a:gd name="connsiteY126" fmla="*/ 2451459 h 3944264"/>
                <a:gd name="connsiteX127" fmla="*/ 3888280 w 4266709"/>
                <a:gd name="connsiteY127" fmla="*/ 2465557 h 3944264"/>
                <a:gd name="connsiteX128" fmla="*/ 3885144 w 4266709"/>
                <a:gd name="connsiteY128" fmla="*/ 2495319 h 3944264"/>
                <a:gd name="connsiteX129" fmla="*/ 3880440 w 4266709"/>
                <a:gd name="connsiteY129" fmla="*/ 2537612 h 3944264"/>
                <a:gd name="connsiteX130" fmla="*/ 3855351 w 4266709"/>
                <a:gd name="connsiteY130" fmla="*/ 2534480 h 3944264"/>
                <a:gd name="connsiteX131" fmla="*/ 3792629 w 4266709"/>
                <a:gd name="connsiteY131" fmla="*/ 2799206 h 3944264"/>
                <a:gd name="connsiteX132" fmla="*/ 3692275 w 4266709"/>
                <a:gd name="connsiteY132" fmla="*/ 3051401 h 3944264"/>
                <a:gd name="connsiteX133" fmla="*/ 3667186 w 4266709"/>
                <a:gd name="connsiteY133" fmla="*/ 3040436 h 3944264"/>
                <a:gd name="connsiteX134" fmla="*/ 3711091 w 4266709"/>
                <a:gd name="connsiteY134" fmla="*/ 2926086 h 3944264"/>
                <a:gd name="connsiteX135" fmla="*/ 3695411 w 4266709"/>
                <a:gd name="connsiteY135" fmla="*/ 2965247 h 3944264"/>
                <a:gd name="connsiteX136" fmla="*/ 3679731 w 4266709"/>
                <a:gd name="connsiteY136" fmla="*/ 2998142 h 3944264"/>
                <a:gd name="connsiteX137" fmla="*/ 3649938 w 4266709"/>
                <a:gd name="connsiteY137" fmla="*/ 3045135 h 3944264"/>
                <a:gd name="connsiteX138" fmla="*/ 3601329 w 4266709"/>
                <a:gd name="connsiteY138" fmla="*/ 3099960 h 3944264"/>
                <a:gd name="connsiteX139" fmla="*/ 3441389 w 4266709"/>
                <a:gd name="connsiteY139" fmla="*/ 3322392 h 3944264"/>
                <a:gd name="connsiteX140" fmla="*/ 3203047 w 4266709"/>
                <a:gd name="connsiteY140" fmla="*/ 3591818 h 3944264"/>
                <a:gd name="connsiteX141" fmla="*/ 3156006 w 4266709"/>
                <a:gd name="connsiteY141" fmla="*/ 3598084 h 3944264"/>
                <a:gd name="connsiteX142" fmla="*/ 2986658 w 4266709"/>
                <a:gd name="connsiteY142" fmla="*/ 3726531 h 3944264"/>
                <a:gd name="connsiteX143" fmla="*/ 2795357 w 4266709"/>
                <a:gd name="connsiteY143" fmla="*/ 3822083 h 3944264"/>
                <a:gd name="connsiteX144" fmla="*/ 3457069 w 4266709"/>
                <a:gd name="connsiteY144" fmla="*/ 3200211 h 3944264"/>
                <a:gd name="connsiteX145" fmla="*/ 3563696 w 4266709"/>
                <a:gd name="connsiteY145" fmla="*/ 2996576 h 3944264"/>
                <a:gd name="connsiteX146" fmla="*/ 3637394 w 4266709"/>
                <a:gd name="connsiteY146" fmla="*/ 2778842 h 3944264"/>
                <a:gd name="connsiteX147" fmla="*/ 3676595 w 4266709"/>
                <a:gd name="connsiteY147" fmla="*/ 2553277 h 3944264"/>
                <a:gd name="connsiteX148" fmla="*/ 3678163 w 4266709"/>
                <a:gd name="connsiteY148" fmla="*/ 2326145 h 3944264"/>
                <a:gd name="connsiteX149" fmla="*/ 3662482 w 4266709"/>
                <a:gd name="connsiteY149" fmla="*/ 2269753 h 3944264"/>
                <a:gd name="connsiteX150" fmla="*/ 3646802 w 4266709"/>
                <a:gd name="connsiteY150" fmla="*/ 2214928 h 3944264"/>
                <a:gd name="connsiteX151" fmla="*/ 3632690 w 4266709"/>
                <a:gd name="connsiteY151" fmla="*/ 2103712 h 3944264"/>
                <a:gd name="connsiteX152" fmla="*/ 3591921 w 4266709"/>
                <a:gd name="connsiteY152" fmla="*/ 2073950 h 3944264"/>
                <a:gd name="connsiteX153" fmla="*/ 3410028 w 4266709"/>
                <a:gd name="connsiteY153" fmla="*/ 1608721 h 3944264"/>
                <a:gd name="connsiteX154" fmla="*/ 3281449 w 4266709"/>
                <a:gd name="connsiteY154" fmla="*/ 1401953 h 3944264"/>
                <a:gd name="connsiteX155" fmla="*/ 3212455 w 4266709"/>
                <a:gd name="connsiteY155" fmla="*/ 1306401 h 3944264"/>
                <a:gd name="connsiteX156" fmla="*/ 3143462 w 4266709"/>
                <a:gd name="connsiteY156" fmla="*/ 1218681 h 3944264"/>
                <a:gd name="connsiteX157" fmla="*/ 2865919 w 4266709"/>
                <a:gd name="connsiteY157" fmla="*/ 982150 h 3944264"/>
                <a:gd name="connsiteX158" fmla="*/ 2858079 w 4266709"/>
                <a:gd name="connsiteY158" fmla="*/ 996248 h 3944264"/>
                <a:gd name="connsiteX159" fmla="*/ 2765564 w 4266709"/>
                <a:gd name="connsiteY159" fmla="*/ 935157 h 3944264"/>
                <a:gd name="connsiteX160" fmla="*/ 2774973 w 4266709"/>
                <a:gd name="connsiteY160" fmla="*/ 919493 h 3944264"/>
                <a:gd name="connsiteX161" fmla="*/ 2757724 w 4266709"/>
                <a:gd name="connsiteY161" fmla="*/ 902262 h 3944264"/>
                <a:gd name="connsiteX162" fmla="*/ 2712251 w 4266709"/>
                <a:gd name="connsiteY162" fmla="*/ 880332 h 3944264"/>
                <a:gd name="connsiteX163" fmla="*/ 2718523 w 4266709"/>
                <a:gd name="connsiteY163" fmla="*/ 863102 h 3944264"/>
                <a:gd name="connsiteX164" fmla="*/ 2615033 w 4266709"/>
                <a:gd name="connsiteY164" fmla="*/ 820808 h 3944264"/>
                <a:gd name="connsiteX165" fmla="*/ 2505270 w 4266709"/>
                <a:gd name="connsiteY165" fmla="*/ 792612 h 3944264"/>
                <a:gd name="connsiteX166" fmla="*/ 2509974 w 4266709"/>
                <a:gd name="connsiteY166" fmla="*/ 775382 h 3944264"/>
                <a:gd name="connsiteX167" fmla="*/ 2437844 w 4266709"/>
                <a:gd name="connsiteY167" fmla="*/ 756585 h 3944264"/>
                <a:gd name="connsiteX168" fmla="*/ 2397075 w 4266709"/>
                <a:gd name="connsiteY168" fmla="*/ 747186 h 3944264"/>
                <a:gd name="connsiteX169" fmla="*/ 2361011 w 4266709"/>
                <a:gd name="connsiteY169" fmla="*/ 747186 h 3944264"/>
                <a:gd name="connsiteX170" fmla="*/ 2365715 w 4266709"/>
                <a:gd name="connsiteY170" fmla="*/ 729955 h 3944264"/>
                <a:gd name="connsiteX171" fmla="*/ 2324946 w 4266709"/>
                <a:gd name="connsiteY171" fmla="*/ 740920 h 3944264"/>
                <a:gd name="connsiteX172" fmla="*/ 2207343 w 4266709"/>
                <a:gd name="connsiteY172" fmla="*/ 728389 h 3944264"/>
                <a:gd name="connsiteX173" fmla="*/ 2174414 w 4266709"/>
                <a:gd name="connsiteY173" fmla="*/ 729955 h 3944264"/>
                <a:gd name="connsiteX174" fmla="*/ 2075628 w 4266709"/>
                <a:gd name="connsiteY174" fmla="*/ 722123 h 3944264"/>
                <a:gd name="connsiteX175" fmla="*/ 1964297 w 4266709"/>
                <a:gd name="connsiteY175" fmla="*/ 720557 h 3944264"/>
                <a:gd name="connsiteX176" fmla="*/ 1874919 w 4266709"/>
                <a:gd name="connsiteY176" fmla="*/ 720557 h 3944264"/>
                <a:gd name="connsiteX177" fmla="*/ 1837286 w 4266709"/>
                <a:gd name="connsiteY177" fmla="*/ 718990 h 3944264"/>
                <a:gd name="connsiteX178" fmla="*/ 1649121 w 4266709"/>
                <a:gd name="connsiteY178" fmla="*/ 744053 h 3944264"/>
                <a:gd name="connsiteX179" fmla="*/ 1631873 w 4266709"/>
                <a:gd name="connsiteY179" fmla="*/ 675130 h 3944264"/>
                <a:gd name="connsiteX180" fmla="*/ 1308857 w 4266709"/>
                <a:gd name="connsiteY180" fmla="*/ 687662 h 3944264"/>
                <a:gd name="connsiteX181" fmla="*/ 1175574 w 4266709"/>
                <a:gd name="connsiteY181" fmla="*/ 645368 h 3944264"/>
                <a:gd name="connsiteX182" fmla="*/ 1319833 w 4266709"/>
                <a:gd name="connsiteY182" fmla="*/ 532585 h 3944264"/>
                <a:gd name="connsiteX183" fmla="*/ 1415483 w 4266709"/>
                <a:gd name="connsiteY183" fmla="*/ 469928 h 3944264"/>
                <a:gd name="connsiteX184" fmla="*/ 1478205 w 4266709"/>
                <a:gd name="connsiteY184" fmla="*/ 430768 h 3944264"/>
                <a:gd name="connsiteX185" fmla="*/ 1573855 w 4266709"/>
                <a:gd name="connsiteY185" fmla="*/ 363411 h 3944264"/>
                <a:gd name="connsiteX186" fmla="*/ 1635009 w 4266709"/>
                <a:gd name="connsiteY186" fmla="*/ 281957 h 3944264"/>
                <a:gd name="connsiteX187" fmla="*/ 1730659 w 4266709"/>
                <a:gd name="connsiteY187" fmla="*/ 256894 h 3944264"/>
                <a:gd name="connsiteX188" fmla="*/ 1686754 w 4266709"/>
                <a:gd name="connsiteY188" fmla="*/ 241230 h 3944264"/>
                <a:gd name="connsiteX189" fmla="*/ 1591104 w 4266709"/>
                <a:gd name="connsiteY189" fmla="*/ 249062 h 3944264"/>
                <a:gd name="connsiteX190" fmla="*/ 1478205 w 4266709"/>
                <a:gd name="connsiteY190" fmla="*/ 269426 h 3944264"/>
                <a:gd name="connsiteX191" fmla="*/ 1384123 w 4266709"/>
                <a:gd name="connsiteY191" fmla="*/ 291356 h 3944264"/>
                <a:gd name="connsiteX192" fmla="*/ 1412347 w 4266709"/>
                <a:gd name="connsiteY192" fmla="*/ 208335 h 3944264"/>
                <a:gd name="connsiteX193" fmla="*/ 1498589 w 4266709"/>
                <a:gd name="connsiteY193" fmla="*/ 133146 h 3944264"/>
                <a:gd name="connsiteX194" fmla="*/ 1547199 w 4266709"/>
                <a:gd name="connsiteY194" fmla="*/ 101818 h 3944264"/>
                <a:gd name="connsiteX195" fmla="*/ 1606784 w 4266709"/>
                <a:gd name="connsiteY195" fmla="*/ 72056 h 3944264"/>
                <a:gd name="connsiteX196" fmla="*/ 1751044 w 4266709"/>
                <a:gd name="connsiteY196" fmla="*/ 28196 h 3944264"/>
                <a:gd name="connsiteX197" fmla="*/ 2091308 w 4266709"/>
                <a:gd name="connsiteY197" fmla="*/ 0 h 39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4266709" h="3944264">
                  <a:moveTo>
                    <a:pt x="3784163" y="2930302"/>
                  </a:moveTo>
                  <a:lnTo>
                    <a:pt x="3764757" y="2954561"/>
                  </a:lnTo>
                  <a:cubicBezTo>
                    <a:pt x="3772520" y="2942432"/>
                    <a:pt x="3776401" y="2939399"/>
                    <a:pt x="3784163" y="2930302"/>
                  </a:cubicBezTo>
                  <a:close/>
                  <a:moveTo>
                    <a:pt x="106733" y="1314757"/>
                  </a:moveTo>
                  <a:cubicBezTo>
                    <a:pt x="99657" y="1334674"/>
                    <a:pt x="92582" y="1353058"/>
                    <a:pt x="81261" y="1372975"/>
                  </a:cubicBezTo>
                  <a:cubicBezTo>
                    <a:pt x="72771" y="1372975"/>
                    <a:pt x="101073" y="1320885"/>
                    <a:pt x="106733" y="1314757"/>
                  </a:cubicBezTo>
                  <a:close/>
                  <a:moveTo>
                    <a:pt x="24743" y="1107460"/>
                  </a:moveTo>
                  <a:cubicBezTo>
                    <a:pt x="27654" y="1109575"/>
                    <a:pt x="26198" y="1121881"/>
                    <a:pt x="23287" y="1131111"/>
                  </a:cubicBezTo>
                  <a:cubicBezTo>
                    <a:pt x="21832" y="1120343"/>
                    <a:pt x="5822" y="1134188"/>
                    <a:pt x="0" y="1144956"/>
                  </a:cubicBezTo>
                  <a:cubicBezTo>
                    <a:pt x="14554" y="1113421"/>
                    <a:pt x="21832" y="1105344"/>
                    <a:pt x="24743" y="1107460"/>
                  </a:cubicBezTo>
                  <a:close/>
                  <a:moveTo>
                    <a:pt x="339605" y="1096438"/>
                  </a:moveTo>
                  <a:lnTo>
                    <a:pt x="324548" y="1130904"/>
                  </a:lnTo>
                  <a:cubicBezTo>
                    <a:pt x="317020" y="1148137"/>
                    <a:pt x="310998" y="1165371"/>
                    <a:pt x="310998" y="1165371"/>
                  </a:cubicBezTo>
                  <a:lnTo>
                    <a:pt x="321537" y="1154404"/>
                  </a:lnTo>
                  <a:cubicBezTo>
                    <a:pt x="317020" y="1174770"/>
                    <a:pt x="292930" y="1215503"/>
                    <a:pt x="270346" y="1246836"/>
                  </a:cubicBezTo>
                  <a:cubicBezTo>
                    <a:pt x="252278" y="1243703"/>
                    <a:pt x="317020" y="1141871"/>
                    <a:pt x="339605" y="1096438"/>
                  </a:cubicBezTo>
                  <a:close/>
                  <a:moveTo>
                    <a:pt x="116436" y="915080"/>
                  </a:moveTo>
                  <a:cubicBezTo>
                    <a:pt x="106359" y="922929"/>
                    <a:pt x="92924" y="940195"/>
                    <a:pt x="82847" y="949613"/>
                  </a:cubicBezTo>
                  <a:cubicBezTo>
                    <a:pt x="72771" y="960600"/>
                    <a:pt x="111398" y="907232"/>
                    <a:pt x="116436" y="915080"/>
                  </a:cubicBezTo>
                  <a:close/>
                  <a:moveTo>
                    <a:pt x="354161" y="907232"/>
                  </a:moveTo>
                  <a:cubicBezTo>
                    <a:pt x="354161" y="907232"/>
                    <a:pt x="347986" y="916589"/>
                    <a:pt x="341811" y="927505"/>
                  </a:cubicBezTo>
                  <a:lnTo>
                    <a:pt x="327917" y="946219"/>
                  </a:lnTo>
                  <a:lnTo>
                    <a:pt x="320199" y="950897"/>
                  </a:lnTo>
                  <a:lnTo>
                    <a:pt x="337180" y="929065"/>
                  </a:lnTo>
                  <a:cubicBezTo>
                    <a:pt x="344898" y="918148"/>
                    <a:pt x="354161" y="907232"/>
                    <a:pt x="354161" y="907232"/>
                  </a:cubicBezTo>
                  <a:close/>
                  <a:moveTo>
                    <a:pt x="508954" y="903330"/>
                  </a:moveTo>
                  <a:cubicBezTo>
                    <a:pt x="455249" y="967256"/>
                    <a:pt x="557921" y="892676"/>
                    <a:pt x="531068" y="933771"/>
                  </a:cubicBezTo>
                  <a:cubicBezTo>
                    <a:pt x="531068" y="927683"/>
                    <a:pt x="504216" y="932249"/>
                    <a:pt x="467886" y="962690"/>
                  </a:cubicBezTo>
                  <a:cubicBezTo>
                    <a:pt x="526330" y="907897"/>
                    <a:pt x="422079" y="970300"/>
                    <a:pt x="508954" y="903330"/>
                  </a:cubicBezTo>
                  <a:close/>
                  <a:moveTo>
                    <a:pt x="456041" y="819905"/>
                  </a:moveTo>
                  <a:cubicBezTo>
                    <a:pt x="441486" y="829262"/>
                    <a:pt x="410759" y="862011"/>
                    <a:pt x="402673" y="863570"/>
                  </a:cubicBezTo>
                  <a:cubicBezTo>
                    <a:pt x="407524" y="837059"/>
                    <a:pt x="436634" y="835500"/>
                    <a:pt x="456041" y="819905"/>
                  </a:cubicBezTo>
                  <a:close/>
                  <a:moveTo>
                    <a:pt x="281387" y="722875"/>
                  </a:moveTo>
                  <a:cubicBezTo>
                    <a:pt x="254913" y="755704"/>
                    <a:pt x="275158" y="758831"/>
                    <a:pt x="225325" y="807292"/>
                  </a:cubicBezTo>
                  <a:cubicBezTo>
                    <a:pt x="220653" y="797912"/>
                    <a:pt x="206638" y="811982"/>
                    <a:pt x="155248" y="863570"/>
                  </a:cubicBezTo>
                  <a:cubicBezTo>
                    <a:pt x="184836" y="827615"/>
                    <a:pt x="203523" y="805729"/>
                    <a:pt x="220653" y="786970"/>
                  </a:cubicBezTo>
                  <a:cubicBezTo>
                    <a:pt x="237783" y="769773"/>
                    <a:pt x="254913" y="752577"/>
                    <a:pt x="281387" y="722875"/>
                  </a:cubicBezTo>
                  <a:close/>
                  <a:moveTo>
                    <a:pt x="329902" y="688913"/>
                  </a:moveTo>
                  <a:cubicBezTo>
                    <a:pt x="329902" y="690126"/>
                    <a:pt x="328284" y="691340"/>
                    <a:pt x="328284" y="692553"/>
                  </a:cubicBezTo>
                  <a:cubicBezTo>
                    <a:pt x="326666" y="692553"/>
                    <a:pt x="326666" y="693766"/>
                    <a:pt x="325049" y="693766"/>
                  </a:cubicBezTo>
                  <a:close/>
                  <a:moveTo>
                    <a:pt x="693760" y="640398"/>
                  </a:moveTo>
                  <a:lnTo>
                    <a:pt x="691334" y="645250"/>
                  </a:lnTo>
                  <a:lnTo>
                    <a:pt x="684057" y="650101"/>
                  </a:lnTo>
                  <a:cubicBezTo>
                    <a:pt x="686483" y="647675"/>
                    <a:pt x="691334" y="642824"/>
                    <a:pt x="693760" y="640398"/>
                  </a:cubicBezTo>
                  <a:close/>
                  <a:moveTo>
                    <a:pt x="931485" y="499706"/>
                  </a:moveTo>
                  <a:cubicBezTo>
                    <a:pt x="931485" y="508929"/>
                    <a:pt x="909456" y="522763"/>
                    <a:pt x="882708" y="536597"/>
                  </a:cubicBezTo>
                  <a:cubicBezTo>
                    <a:pt x="857532" y="551968"/>
                    <a:pt x="826063" y="568876"/>
                    <a:pt x="807181" y="582710"/>
                  </a:cubicBezTo>
                  <a:cubicBezTo>
                    <a:pt x="808755" y="581173"/>
                    <a:pt x="808755" y="578099"/>
                    <a:pt x="811902" y="575024"/>
                  </a:cubicBezTo>
                  <a:cubicBezTo>
                    <a:pt x="763125" y="608841"/>
                    <a:pt x="758404" y="607304"/>
                    <a:pt x="753684" y="605767"/>
                  </a:cubicBezTo>
                  <a:cubicBezTo>
                    <a:pt x="748963" y="602692"/>
                    <a:pt x="742670" y="598081"/>
                    <a:pt x="695466" y="634972"/>
                  </a:cubicBezTo>
                  <a:cubicBezTo>
                    <a:pt x="693892" y="636509"/>
                    <a:pt x="692319" y="638046"/>
                    <a:pt x="690745" y="639583"/>
                  </a:cubicBezTo>
                  <a:lnTo>
                    <a:pt x="700186" y="616526"/>
                  </a:lnTo>
                  <a:lnTo>
                    <a:pt x="640395" y="654954"/>
                  </a:lnTo>
                  <a:lnTo>
                    <a:pt x="706480" y="607304"/>
                  </a:lnTo>
                  <a:cubicBezTo>
                    <a:pt x="733229" y="593470"/>
                    <a:pt x="703333" y="621138"/>
                    <a:pt x="734802" y="607304"/>
                  </a:cubicBezTo>
                  <a:cubicBezTo>
                    <a:pt x="764698" y="582710"/>
                    <a:pt x="804035" y="551968"/>
                    <a:pt x="752110" y="575024"/>
                  </a:cubicBezTo>
                  <a:cubicBezTo>
                    <a:pt x="766272" y="562728"/>
                    <a:pt x="816622" y="545819"/>
                    <a:pt x="844944" y="525837"/>
                  </a:cubicBezTo>
                  <a:cubicBezTo>
                    <a:pt x="840224" y="533523"/>
                    <a:pt x="857532" y="527374"/>
                    <a:pt x="879561" y="521226"/>
                  </a:cubicBezTo>
                  <a:cubicBezTo>
                    <a:pt x="900016" y="513540"/>
                    <a:pt x="925191" y="504317"/>
                    <a:pt x="931485" y="499706"/>
                  </a:cubicBezTo>
                  <a:close/>
                  <a:moveTo>
                    <a:pt x="1261387" y="485150"/>
                  </a:moveTo>
                  <a:cubicBezTo>
                    <a:pt x="1261387" y="485150"/>
                    <a:pt x="1256536" y="489431"/>
                    <a:pt x="1251684" y="495139"/>
                  </a:cubicBezTo>
                  <a:cubicBezTo>
                    <a:pt x="1246832" y="499420"/>
                    <a:pt x="1241980" y="503701"/>
                    <a:pt x="1241980" y="503701"/>
                  </a:cubicBezTo>
                  <a:lnTo>
                    <a:pt x="1227425" y="509409"/>
                  </a:lnTo>
                  <a:cubicBezTo>
                    <a:pt x="1227425" y="509409"/>
                    <a:pt x="1237129" y="503701"/>
                    <a:pt x="1245215" y="497993"/>
                  </a:cubicBezTo>
                  <a:cubicBezTo>
                    <a:pt x="1253301" y="490858"/>
                    <a:pt x="1261387" y="485150"/>
                    <a:pt x="1261387" y="485150"/>
                  </a:cubicBezTo>
                  <a:close/>
                  <a:moveTo>
                    <a:pt x="1028515" y="451191"/>
                  </a:moveTo>
                  <a:cubicBezTo>
                    <a:pt x="1025465" y="454177"/>
                    <a:pt x="1023940" y="457162"/>
                    <a:pt x="1020891" y="460148"/>
                  </a:cubicBezTo>
                  <a:cubicBezTo>
                    <a:pt x="1019366" y="463133"/>
                    <a:pt x="1022416" y="466119"/>
                    <a:pt x="1005643" y="475075"/>
                  </a:cubicBezTo>
                  <a:cubicBezTo>
                    <a:pt x="991920" y="485525"/>
                    <a:pt x="985820" y="490003"/>
                    <a:pt x="999544" y="476568"/>
                  </a:cubicBezTo>
                  <a:lnTo>
                    <a:pt x="982771" y="482539"/>
                  </a:lnTo>
                  <a:cubicBezTo>
                    <a:pt x="975147" y="481047"/>
                    <a:pt x="990395" y="473583"/>
                    <a:pt x="1016316" y="461641"/>
                  </a:cubicBezTo>
                  <a:cubicBezTo>
                    <a:pt x="1020891" y="458655"/>
                    <a:pt x="1023940" y="455669"/>
                    <a:pt x="1028515" y="451191"/>
                  </a:cubicBezTo>
                  <a:close/>
                  <a:moveTo>
                    <a:pt x="1246834" y="378417"/>
                  </a:moveTo>
                  <a:cubicBezTo>
                    <a:pt x="1233897" y="388120"/>
                    <a:pt x="1212873" y="390061"/>
                    <a:pt x="1193466" y="397823"/>
                  </a:cubicBezTo>
                  <a:cubicBezTo>
                    <a:pt x="1211256" y="388120"/>
                    <a:pt x="1219342" y="380358"/>
                    <a:pt x="1246834" y="378417"/>
                  </a:cubicBezTo>
                  <a:close/>
                  <a:moveTo>
                    <a:pt x="1266680" y="198913"/>
                  </a:moveTo>
                  <a:lnTo>
                    <a:pt x="1271090" y="198913"/>
                  </a:lnTo>
                  <a:lnTo>
                    <a:pt x="1226986" y="218319"/>
                  </a:lnTo>
                  <a:lnTo>
                    <a:pt x="1222575" y="218319"/>
                  </a:lnTo>
                  <a:close/>
                  <a:moveTo>
                    <a:pt x="2091308" y="0"/>
                  </a:moveTo>
                  <a:cubicBezTo>
                    <a:pt x="2208911" y="0"/>
                    <a:pt x="2331218" y="9399"/>
                    <a:pt x="2451957" y="29762"/>
                  </a:cubicBezTo>
                  <a:cubicBezTo>
                    <a:pt x="2691867" y="72056"/>
                    <a:pt x="2923936" y="158209"/>
                    <a:pt x="3108965" y="269426"/>
                  </a:cubicBezTo>
                  <a:cubicBezTo>
                    <a:pt x="3154438" y="302321"/>
                    <a:pt x="3237544" y="369677"/>
                    <a:pt x="3276745" y="407271"/>
                  </a:cubicBezTo>
                  <a:cubicBezTo>
                    <a:pt x="3447661" y="534152"/>
                    <a:pt x="3607601" y="682962"/>
                    <a:pt x="3745588" y="853703"/>
                  </a:cubicBezTo>
                  <a:cubicBezTo>
                    <a:pt x="3816150" y="939857"/>
                    <a:pt x="3878872" y="1030709"/>
                    <a:pt x="3936889" y="1124695"/>
                  </a:cubicBezTo>
                  <a:cubicBezTo>
                    <a:pt x="3994906" y="1220247"/>
                    <a:pt x="4045084" y="1318932"/>
                    <a:pt x="4088989" y="1422316"/>
                  </a:cubicBezTo>
                  <a:cubicBezTo>
                    <a:pt x="4132894" y="1524134"/>
                    <a:pt x="4170527" y="1630651"/>
                    <a:pt x="4198751" y="1738735"/>
                  </a:cubicBezTo>
                  <a:cubicBezTo>
                    <a:pt x="4225408" y="1848384"/>
                    <a:pt x="4245793" y="1958034"/>
                    <a:pt x="4256769" y="2069251"/>
                  </a:cubicBezTo>
                  <a:cubicBezTo>
                    <a:pt x="4267745" y="2180467"/>
                    <a:pt x="4269313" y="2291683"/>
                    <a:pt x="4263041" y="2402900"/>
                  </a:cubicBezTo>
                  <a:cubicBezTo>
                    <a:pt x="4259121" y="2457725"/>
                    <a:pt x="4253241" y="2512158"/>
                    <a:pt x="4245205" y="2566200"/>
                  </a:cubicBezTo>
                  <a:lnTo>
                    <a:pt x="4224103" y="2676567"/>
                  </a:lnTo>
                  <a:lnTo>
                    <a:pt x="4229132" y="2636493"/>
                  </a:lnTo>
                  <a:cubicBezTo>
                    <a:pt x="4232072" y="2614759"/>
                    <a:pt x="4234816" y="2594004"/>
                    <a:pt x="4236384" y="2575207"/>
                  </a:cubicBezTo>
                  <a:cubicBezTo>
                    <a:pt x="4234816" y="2600269"/>
                    <a:pt x="4230112" y="2625332"/>
                    <a:pt x="4226976" y="2650395"/>
                  </a:cubicBezTo>
                  <a:cubicBezTo>
                    <a:pt x="4222272" y="2677024"/>
                    <a:pt x="4219136" y="2702087"/>
                    <a:pt x="4214432" y="2727150"/>
                  </a:cubicBezTo>
                  <a:lnTo>
                    <a:pt x="4224103" y="2676567"/>
                  </a:lnTo>
                  <a:lnTo>
                    <a:pt x="4220704" y="2703654"/>
                  </a:lnTo>
                  <a:cubicBezTo>
                    <a:pt x="4212864" y="2749080"/>
                    <a:pt x="4205024" y="2796073"/>
                    <a:pt x="4194047" y="2839933"/>
                  </a:cubicBezTo>
                  <a:cubicBezTo>
                    <a:pt x="4173663" y="2926086"/>
                    <a:pt x="4148574" y="2998142"/>
                    <a:pt x="4132894" y="3020072"/>
                  </a:cubicBezTo>
                  <a:cubicBezTo>
                    <a:pt x="4085853" y="3085862"/>
                    <a:pt x="4040380" y="3161050"/>
                    <a:pt x="3988634" y="3245638"/>
                  </a:cubicBezTo>
                  <a:cubicBezTo>
                    <a:pt x="3936889" y="3331791"/>
                    <a:pt x="3880440" y="3425777"/>
                    <a:pt x="3814582" y="3530727"/>
                  </a:cubicBezTo>
                  <a:cubicBezTo>
                    <a:pt x="3806742" y="3526028"/>
                    <a:pt x="3795766" y="3532294"/>
                    <a:pt x="3780085" y="3544825"/>
                  </a:cubicBezTo>
                  <a:cubicBezTo>
                    <a:pt x="3764405" y="3555790"/>
                    <a:pt x="3747156" y="3573021"/>
                    <a:pt x="3729908" y="3590252"/>
                  </a:cubicBezTo>
                  <a:cubicBezTo>
                    <a:pt x="3706387" y="3618447"/>
                    <a:pt x="3679731" y="3648209"/>
                    <a:pt x="3654642" y="3679538"/>
                  </a:cubicBezTo>
                  <a:cubicBezTo>
                    <a:pt x="3627985" y="3710866"/>
                    <a:pt x="3599761" y="3742195"/>
                    <a:pt x="3571536" y="3775090"/>
                  </a:cubicBezTo>
                  <a:cubicBezTo>
                    <a:pt x="3513519" y="3836181"/>
                    <a:pt x="3453933" y="3897271"/>
                    <a:pt x="3397484" y="3944264"/>
                  </a:cubicBezTo>
                  <a:cubicBezTo>
                    <a:pt x="3430413" y="3906670"/>
                    <a:pt x="3464909" y="3872208"/>
                    <a:pt x="3499406" y="3839313"/>
                  </a:cubicBezTo>
                  <a:cubicBezTo>
                    <a:pt x="3529199" y="3800153"/>
                    <a:pt x="3411596" y="3886306"/>
                    <a:pt x="3439821" y="3847146"/>
                  </a:cubicBezTo>
                  <a:cubicBezTo>
                    <a:pt x="3504110" y="3776656"/>
                    <a:pt x="3607601" y="3677971"/>
                    <a:pt x="3664050" y="3601217"/>
                  </a:cubicBezTo>
                  <a:lnTo>
                    <a:pt x="3649938" y="3590252"/>
                  </a:lnTo>
                  <a:cubicBezTo>
                    <a:pt x="3607601" y="3646643"/>
                    <a:pt x="3568400" y="3690503"/>
                    <a:pt x="3529199" y="3734363"/>
                  </a:cubicBezTo>
                  <a:cubicBezTo>
                    <a:pt x="3507246" y="3754726"/>
                    <a:pt x="3486862" y="3776656"/>
                    <a:pt x="3466477" y="3798586"/>
                  </a:cubicBezTo>
                  <a:cubicBezTo>
                    <a:pt x="3442957" y="3818950"/>
                    <a:pt x="3419436" y="3840880"/>
                    <a:pt x="3392780" y="3865943"/>
                  </a:cubicBezTo>
                  <a:cubicBezTo>
                    <a:pt x="3336330" y="3908236"/>
                    <a:pt x="3295561" y="3930166"/>
                    <a:pt x="3270473" y="3936432"/>
                  </a:cubicBezTo>
                  <a:cubicBezTo>
                    <a:pt x="3246952" y="3944264"/>
                    <a:pt x="3240680" y="3936432"/>
                    <a:pt x="3256360" y="3919201"/>
                  </a:cubicBezTo>
                  <a:cubicBezTo>
                    <a:pt x="3392780" y="3795454"/>
                    <a:pt x="3557424" y="3635678"/>
                    <a:pt x="3662482" y="3483734"/>
                  </a:cubicBezTo>
                  <a:cubicBezTo>
                    <a:pt x="3635826" y="3521329"/>
                    <a:pt x="3627985" y="3516629"/>
                    <a:pt x="3621713" y="3510364"/>
                  </a:cubicBezTo>
                  <a:cubicBezTo>
                    <a:pt x="3595057" y="3547958"/>
                    <a:pt x="3537039" y="3618447"/>
                    <a:pt x="3507246" y="3651342"/>
                  </a:cubicBezTo>
                  <a:cubicBezTo>
                    <a:pt x="3598193" y="3549524"/>
                    <a:pt x="3670322" y="3447707"/>
                    <a:pt x="3734612" y="3341190"/>
                  </a:cubicBezTo>
                  <a:cubicBezTo>
                    <a:pt x="3797334" y="3233106"/>
                    <a:pt x="3850647" y="3120323"/>
                    <a:pt x="3896120" y="2991876"/>
                  </a:cubicBezTo>
                  <a:lnTo>
                    <a:pt x="3880440" y="2985611"/>
                  </a:lnTo>
                  <a:cubicBezTo>
                    <a:pt x="3880440" y="2985611"/>
                    <a:pt x="3872599" y="3005974"/>
                    <a:pt x="3864759" y="3027904"/>
                  </a:cubicBezTo>
                  <a:lnTo>
                    <a:pt x="3847511" y="3070198"/>
                  </a:lnTo>
                  <a:cubicBezTo>
                    <a:pt x="3839671" y="3067065"/>
                    <a:pt x="3823990" y="3059233"/>
                    <a:pt x="3814582" y="3056100"/>
                  </a:cubicBezTo>
                  <a:cubicBezTo>
                    <a:pt x="3853783" y="2952716"/>
                    <a:pt x="3905528" y="2783541"/>
                    <a:pt x="3918073" y="2645696"/>
                  </a:cubicBezTo>
                  <a:cubicBezTo>
                    <a:pt x="3925913" y="2578339"/>
                    <a:pt x="3925913" y="2518815"/>
                    <a:pt x="3921209" y="2482787"/>
                  </a:cubicBezTo>
                  <a:cubicBezTo>
                    <a:pt x="3914936" y="2445193"/>
                    <a:pt x="3905528" y="2431095"/>
                    <a:pt x="3888280" y="2451459"/>
                  </a:cubicBezTo>
                  <a:cubicBezTo>
                    <a:pt x="3888280" y="2451459"/>
                    <a:pt x="3888280" y="2457725"/>
                    <a:pt x="3888280" y="2465557"/>
                  </a:cubicBezTo>
                  <a:cubicBezTo>
                    <a:pt x="3888280" y="2473389"/>
                    <a:pt x="3886712" y="2484354"/>
                    <a:pt x="3885144" y="2495319"/>
                  </a:cubicBezTo>
                  <a:lnTo>
                    <a:pt x="3880440" y="2537612"/>
                  </a:lnTo>
                  <a:cubicBezTo>
                    <a:pt x="3872599" y="2536046"/>
                    <a:pt x="3855351" y="2534480"/>
                    <a:pt x="3855351" y="2534480"/>
                  </a:cubicBezTo>
                  <a:cubicBezTo>
                    <a:pt x="3841239" y="2617500"/>
                    <a:pt x="3820854" y="2709919"/>
                    <a:pt x="3792629" y="2799206"/>
                  </a:cubicBezTo>
                  <a:cubicBezTo>
                    <a:pt x="3764405" y="2890059"/>
                    <a:pt x="3728340" y="2976212"/>
                    <a:pt x="3692275" y="3051401"/>
                  </a:cubicBezTo>
                  <a:cubicBezTo>
                    <a:pt x="3692275" y="3051401"/>
                    <a:pt x="3675027" y="3045135"/>
                    <a:pt x="3667186" y="3040436"/>
                  </a:cubicBezTo>
                  <a:cubicBezTo>
                    <a:pt x="3682867" y="3002841"/>
                    <a:pt x="3698547" y="2965247"/>
                    <a:pt x="3711091" y="2926086"/>
                  </a:cubicBezTo>
                  <a:cubicBezTo>
                    <a:pt x="3706387" y="2940184"/>
                    <a:pt x="3701683" y="2954282"/>
                    <a:pt x="3695411" y="2965247"/>
                  </a:cubicBezTo>
                  <a:cubicBezTo>
                    <a:pt x="3690707" y="2977778"/>
                    <a:pt x="3684435" y="2988743"/>
                    <a:pt x="3679731" y="2998142"/>
                  </a:cubicBezTo>
                  <a:cubicBezTo>
                    <a:pt x="3668754" y="3016939"/>
                    <a:pt x="3659346" y="3032603"/>
                    <a:pt x="3649938" y="3045135"/>
                  </a:cubicBezTo>
                  <a:cubicBezTo>
                    <a:pt x="3629553" y="3068631"/>
                    <a:pt x="3613873" y="3082729"/>
                    <a:pt x="3601329" y="3099960"/>
                  </a:cubicBezTo>
                  <a:cubicBezTo>
                    <a:pt x="3557424" y="3145386"/>
                    <a:pt x="3508815" y="3231540"/>
                    <a:pt x="3441389" y="3322392"/>
                  </a:cubicBezTo>
                  <a:cubicBezTo>
                    <a:pt x="3377099" y="3414812"/>
                    <a:pt x="3293993" y="3515063"/>
                    <a:pt x="3203047" y="3591818"/>
                  </a:cubicBezTo>
                  <a:cubicBezTo>
                    <a:pt x="3174822" y="3618447"/>
                    <a:pt x="3162278" y="3604349"/>
                    <a:pt x="3156006" y="3598084"/>
                  </a:cubicBezTo>
                  <a:cubicBezTo>
                    <a:pt x="3101125" y="3651342"/>
                    <a:pt x="3046243" y="3693636"/>
                    <a:pt x="2986658" y="3726531"/>
                  </a:cubicBezTo>
                  <a:cubicBezTo>
                    <a:pt x="2928640" y="3762559"/>
                    <a:pt x="2865919" y="3789188"/>
                    <a:pt x="2795357" y="3822083"/>
                  </a:cubicBezTo>
                  <a:cubicBezTo>
                    <a:pt x="3063492" y="3670139"/>
                    <a:pt x="3295561" y="3461805"/>
                    <a:pt x="3457069" y="3200211"/>
                  </a:cubicBezTo>
                  <a:cubicBezTo>
                    <a:pt x="3497838" y="3134421"/>
                    <a:pt x="3532335" y="3065498"/>
                    <a:pt x="3563696" y="2996576"/>
                  </a:cubicBezTo>
                  <a:cubicBezTo>
                    <a:pt x="3593489" y="2926086"/>
                    <a:pt x="3618577" y="2852464"/>
                    <a:pt x="3637394" y="2778842"/>
                  </a:cubicBezTo>
                  <a:cubicBezTo>
                    <a:pt x="3656210" y="2705220"/>
                    <a:pt x="3670322" y="2630032"/>
                    <a:pt x="3676595" y="2553277"/>
                  </a:cubicBezTo>
                  <a:cubicBezTo>
                    <a:pt x="3682867" y="2478088"/>
                    <a:pt x="3684435" y="2401333"/>
                    <a:pt x="3678163" y="2326145"/>
                  </a:cubicBezTo>
                  <a:cubicBezTo>
                    <a:pt x="3678163" y="2288550"/>
                    <a:pt x="3668754" y="2279152"/>
                    <a:pt x="3662482" y="2269753"/>
                  </a:cubicBezTo>
                  <a:cubicBezTo>
                    <a:pt x="3654642" y="2260355"/>
                    <a:pt x="3648370" y="2252523"/>
                    <a:pt x="3646802" y="2214928"/>
                  </a:cubicBezTo>
                  <a:cubicBezTo>
                    <a:pt x="3642098" y="2177334"/>
                    <a:pt x="3638962" y="2141306"/>
                    <a:pt x="3632690" y="2103712"/>
                  </a:cubicBezTo>
                  <a:cubicBezTo>
                    <a:pt x="3620145" y="2142873"/>
                    <a:pt x="3598193" y="2109978"/>
                    <a:pt x="3591921" y="2073950"/>
                  </a:cubicBezTo>
                  <a:cubicBezTo>
                    <a:pt x="3555856" y="1914174"/>
                    <a:pt x="3491566" y="1754399"/>
                    <a:pt x="3410028" y="1608721"/>
                  </a:cubicBezTo>
                  <a:cubicBezTo>
                    <a:pt x="3370827" y="1535099"/>
                    <a:pt x="3326922" y="1466176"/>
                    <a:pt x="3281449" y="1401953"/>
                  </a:cubicBezTo>
                  <a:cubicBezTo>
                    <a:pt x="3259496" y="1369058"/>
                    <a:pt x="3234408" y="1339296"/>
                    <a:pt x="3212455" y="1306401"/>
                  </a:cubicBezTo>
                  <a:cubicBezTo>
                    <a:pt x="3188935" y="1278205"/>
                    <a:pt x="3166982" y="1246876"/>
                    <a:pt x="3143462" y="1218681"/>
                  </a:cubicBezTo>
                  <a:cubicBezTo>
                    <a:pt x="3071332" y="1137226"/>
                    <a:pt x="2992930" y="1058905"/>
                    <a:pt x="2865919" y="982150"/>
                  </a:cubicBezTo>
                  <a:cubicBezTo>
                    <a:pt x="2862783" y="989982"/>
                    <a:pt x="2862783" y="989982"/>
                    <a:pt x="2858079" y="996248"/>
                  </a:cubicBezTo>
                  <a:cubicBezTo>
                    <a:pt x="2865919" y="982150"/>
                    <a:pt x="2795357" y="960220"/>
                    <a:pt x="2765564" y="935157"/>
                  </a:cubicBezTo>
                  <a:cubicBezTo>
                    <a:pt x="2770269" y="927325"/>
                    <a:pt x="2770269" y="927325"/>
                    <a:pt x="2774973" y="919493"/>
                  </a:cubicBezTo>
                  <a:cubicBezTo>
                    <a:pt x="2776541" y="916360"/>
                    <a:pt x="2768700" y="910094"/>
                    <a:pt x="2757724" y="902262"/>
                  </a:cubicBezTo>
                  <a:cubicBezTo>
                    <a:pt x="2745180" y="894430"/>
                    <a:pt x="2727931" y="888164"/>
                    <a:pt x="2712251" y="880332"/>
                  </a:cubicBezTo>
                  <a:cubicBezTo>
                    <a:pt x="2715387" y="870934"/>
                    <a:pt x="2715387" y="870934"/>
                    <a:pt x="2718523" y="863102"/>
                  </a:cubicBezTo>
                  <a:cubicBezTo>
                    <a:pt x="2684026" y="850570"/>
                    <a:pt x="2649530" y="836472"/>
                    <a:pt x="2615033" y="820808"/>
                  </a:cubicBezTo>
                  <a:cubicBezTo>
                    <a:pt x="2578968" y="808277"/>
                    <a:pt x="2544471" y="794179"/>
                    <a:pt x="2505270" y="792612"/>
                  </a:cubicBezTo>
                  <a:cubicBezTo>
                    <a:pt x="2508406" y="784780"/>
                    <a:pt x="2508406" y="784780"/>
                    <a:pt x="2509974" y="775382"/>
                  </a:cubicBezTo>
                  <a:cubicBezTo>
                    <a:pt x="2491158" y="773815"/>
                    <a:pt x="2464501" y="764417"/>
                    <a:pt x="2437844" y="756585"/>
                  </a:cubicBezTo>
                  <a:cubicBezTo>
                    <a:pt x="2423732" y="751885"/>
                    <a:pt x="2409620" y="748752"/>
                    <a:pt x="2397075" y="747186"/>
                  </a:cubicBezTo>
                  <a:cubicBezTo>
                    <a:pt x="2384531" y="745620"/>
                    <a:pt x="2371987" y="745620"/>
                    <a:pt x="2361011" y="747186"/>
                  </a:cubicBezTo>
                  <a:cubicBezTo>
                    <a:pt x="2364147" y="739354"/>
                    <a:pt x="2364147" y="739354"/>
                    <a:pt x="2365715" y="729955"/>
                  </a:cubicBezTo>
                  <a:cubicBezTo>
                    <a:pt x="2364147" y="739354"/>
                    <a:pt x="2361011" y="747186"/>
                    <a:pt x="2324946" y="740920"/>
                  </a:cubicBezTo>
                  <a:cubicBezTo>
                    <a:pt x="2268496" y="731522"/>
                    <a:pt x="2230863" y="728389"/>
                    <a:pt x="2207343" y="728389"/>
                  </a:cubicBezTo>
                  <a:cubicBezTo>
                    <a:pt x="2183822" y="728389"/>
                    <a:pt x="2174414" y="729955"/>
                    <a:pt x="2174414" y="729955"/>
                  </a:cubicBezTo>
                  <a:cubicBezTo>
                    <a:pt x="2147757" y="726822"/>
                    <a:pt x="2111692" y="725256"/>
                    <a:pt x="2075628" y="722123"/>
                  </a:cubicBezTo>
                  <a:cubicBezTo>
                    <a:pt x="2037995" y="722123"/>
                    <a:pt x="2000362" y="718990"/>
                    <a:pt x="1964297" y="720557"/>
                  </a:cubicBezTo>
                  <a:cubicBezTo>
                    <a:pt x="1929800" y="718990"/>
                    <a:pt x="1898439" y="720557"/>
                    <a:pt x="1874919" y="720557"/>
                  </a:cubicBezTo>
                  <a:cubicBezTo>
                    <a:pt x="1851398" y="720557"/>
                    <a:pt x="1837286" y="720557"/>
                    <a:pt x="1837286" y="718990"/>
                  </a:cubicBezTo>
                  <a:cubicBezTo>
                    <a:pt x="1763588" y="737787"/>
                    <a:pt x="1721251" y="717424"/>
                    <a:pt x="1649121" y="744053"/>
                  </a:cubicBezTo>
                  <a:cubicBezTo>
                    <a:pt x="1642849" y="718990"/>
                    <a:pt x="1713411" y="673564"/>
                    <a:pt x="1631873" y="675130"/>
                  </a:cubicBezTo>
                  <a:cubicBezTo>
                    <a:pt x="1551903" y="679830"/>
                    <a:pt x="1415483" y="681396"/>
                    <a:pt x="1308857" y="687662"/>
                  </a:cubicBezTo>
                  <a:cubicBezTo>
                    <a:pt x="1202230" y="690795"/>
                    <a:pt x="1120692" y="689228"/>
                    <a:pt x="1175574" y="645368"/>
                  </a:cubicBezTo>
                  <a:cubicBezTo>
                    <a:pt x="1192822" y="629704"/>
                    <a:pt x="1252407" y="578012"/>
                    <a:pt x="1319833" y="532585"/>
                  </a:cubicBezTo>
                  <a:cubicBezTo>
                    <a:pt x="1352762" y="509089"/>
                    <a:pt x="1387259" y="488725"/>
                    <a:pt x="1415483" y="469928"/>
                  </a:cubicBezTo>
                  <a:cubicBezTo>
                    <a:pt x="1445276" y="452698"/>
                    <a:pt x="1467229" y="438600"/>
                    <a:pt x="1478205" y="430768"/>
                  </a:cubicBezTo>
                  <a:cubicBezTo>
                    <a:pt x="1498589" y="422936"/>
                    <a:pt x="1539358" y="394740"/>
                    <a:pt x="1573855" y="363411"/>
                  </a:cubicBezTo>
                  <a:cubicBezTo>
                    <a:pt x="1608352" y="332083"/>
                    <a:pt x="1639713" y="299188"/>
                    <a:pt x="1635009" y="281957"/>
                  </a:cubicBezTo>
                  <a:cubicBezTo>
                    <a:pt x="1683618" y="270992"/>
                    <a:pt x="1730659" y="264726"/>
                    <a:pt x="1730659" y="256894"/>
                  </a:cubicBezTo>
                  <a:cubicBezTo>
                    <a:pt x="1729091" y="247496"/>
                    <a:pt x="1711843" y="242796"/>
                    <a:pt x="1686754" y="241230"/>
                  </a:cubicBezTo>
                  <a:cubicBezTo>
                    <a:pt x="1661665" y="241230"/>
                    <a:pt x="1628737" y="244363"/>
                    <a:pt x="1591104" y="249062"/>
                  </a:cubicBezTo>
                  <a:cubicBezTo>
                    <a:pt x="1555039" y="253761"/>
                    <a:pt x="1514270" y="261593"/>
                    <a:pt x="1478205" y="269426"/>
                  </a:cubicBezTo>
                  <a:cubicBezTo>
                    <a:pt x="1442140" y="277258"/>
                    <a:pt x="1409211" y="286656"/>
                    <a:pt x="1384123" y="291356"/>
                  </a:cubicBezTo>
                  <a:cubicBezTo>
                    <a:pt x="1330809" y="289789"/>
                    <a:pt x="1366874" y="241230"/>
                    <a:pt x="1412347" y="208335"/>
                  </a:cubicBezTo>
                  <a:cubicBezTo>
                    <a:pt x="1412347" y="208335"/>
                    <a:pt x="1440572" y="172307"/>
                    <a:pt x="1498589" y="133146"/>
                  </a:cubicBezTo>
                  <a:cubicBezTo>
                    <a:pt x="1514270" y="122181"/>
                    <a:pt x="1529950" y="111216"/>
                    <a:pt x="1547199" y="101818"/>
                  </a:cubicBezTo>
                  <a:cubicBezTo>
                    <a:pt x="1566015" y="90853"/>
                    <a:pt x="1584832" y="81454"/>
                    <a:pt x="1606784" y="72056"/>
                  </a:cubicBezTo>
                  <a:cubicBezTo>
                    <a:pt x="1649121" y="51692"/>
                    <a:pt x="1697730" y="37594"/>
                    <a:pt x="1751044" y="28196"/>
                  </a:cubicBezTo>
                  <a:cubicBezTo>
                    <a:pt x="1857670" y="10965"/>
                    <a:pt x="1972137" y="0"/>
                    <a:pt x="2091308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156242" tIns="78121" rIns="156242" bIns="78121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3076"/>
            </a:p>
          </p:txBody>
        </p:sp>
      </p:grpSp>
      <p:grpSp>
        <p:nvGrpSpPr>
          <p:cNvPr id="1041" name="Agrupa 1040">
            <a:extLst>
              <a:ext uri="{FF2B5EF4-FFF2-40B4-BE49-F238E27FC236}">
                <a16:creationId xmlns:a16="http://schemas.microsoft.com/office/drawing/2014/main" id="{D07310C9-FC1B-CF14-745A-303AEAD15752}"/>
              </a:ext>
            </a:extLst>
          </p:cNvPr>
          <p:cNvGrpSpPr/>
          <p:nvPr/>
        </p:nvGrpSpPr>
        <p:grpSpPr>
          <a:xfrm>
            <a:off x="8685622" y="3197041"/>
            <a:ext cx="1315153" cy="1201123"/>
            <a:chOff x="3781780" y="2706266"/>
            <a:chExt cx="5402155" cy="4933762"/>
          </a:xfrm>
          <a:solidFill>
            <a:srgbClr val="9D2235"/>
          </a:solidFill>
        </p:grpSpPr>
        <p:sp>
          <p:nvSpPr>
            <p:cNvPr id="1043" name="Freeform 164">
              <a:extLst>
                <a:ext uri="{FF2B5EF4-FFF2-40B4-BE49-F238E27FC236}">
                  <a16:creationId xmlns:a16="http://schemas.microsoft.com/office/drawing/2014/main" id="{8DB3000B-34A5-B9E8-F33C-092CB21D3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780" y="2706266"/>
              <a:ext cx="4423193" cy="4933762"/>
            </a:xfrm>
            <a:custGeom>
              <a:avLst/>
              <a:gdLst>
                <a:gd name="T0" fmla="*/ 765 w 2628"/>
                <a:gd name="T1" fmla="*/ 2905 h 2933"/>
                <a:gd name="T2" fmla="*/ 333 w 2628"/>
                <a:gd name="T3" fmla="*/ 2535 h 2933"/>
                <a:gd name="T4" fmla="*/ 75 w 2628"/>
                <a:gd name="T5" fmla="*/ 1995 h 2933"/>
                <a:gd name="T6" fmla="*/ 53 w 2628"/>
                <a:gd name="T7" fmla="*/ 1379 h 2933"/>
                <a:gd name="T8" fmla="*/ 279 w 2628"/>
                <a:gd name="T9" fmla="*/ 797 h 2933"/>
                <a:gd name="T10" fmla="*/ 1031 w 2628"/>
                <a:gd name="T11" fmla="*/ 172 h 2933"/>
                <a:gd name="T12" fmla="*/ 1261 w 2628"/>
                <a:gd name="T13" fmla="*/ 94 h 2933"/>
                <a:gd name="T14" fmla="*/ 1379 w 2628"/>
                <a:gd name="T15" fmla="*/ 67 h 2933"/>
                <a:gd name="T16" fmla="*/ 1499 w 2628"/>
                <a:gd name="T17" fmla="*/ 49 h 2933"/>
                <a:gd name="T18" fmla="*/ 1620 w 2628"/>
                <a:gd name="T19" fmla="*/ 38 h 2933"/>
                <a:gd name="T20" fmla="*/ 1741 w 2628"/>
                <a:gd name="T21" fmla="*/ 36 h 2933"/>
                <a:gd name="T22" fmla="*/ 1987 w 2628"/>
                <a:gd name="T23" fmla="*/ 54 h 2933"/>
                <a:gd name="T24" fmla="*/ 2303 w 2628"/>
                <a:gd name="T25" fmla="*/ 127 h 2933"/>
                <a:gd name="T26" fmla="*/ 2600 w 2628"/>
                <a:gd name="T27" fmla="*/ 237 h 2933"/>
                <a:gd name="T28" fmla="*/ 2626 w 2628"/>
                <a:gd name="T29" fmla="*/ 236 h 2933"/>
                <a:gd name="T30" fmla="*/ 2591 w 2628"/>
                <a:gd name="T31" fmla="*/ 205 h 2933"/>
                <a:gd name="T32" fmla="*/ 1969 w 2628"/>
                <a:gd name="T33" fmla="*/ 19 h 2933"/>
                <a:gd name="T34" fmla="*/ 1646 w 2628"/>
                <a:gd name="T35" fmla="*/ 3 h 2933"/>
                <a:gd name="T36" fmla="*/ 1322 w 2628"/>
                <a:gd name="T37" fmla="*/ 43 h 2933"/>
                <a:gd name="T38" fmla="*/ 717 w 2628"/>
                <a:gd name="T39" fmla="*/ 301 h 2933"/>
                <a:gd name="T40" fmla="*/ 256 w 2628"/>
                <a:gd name="T41" fmla="*/ 779 h 2933"/>
                <a:gd name="T42" fmla="*/ 34 w 2628"/>
                <a:gd name="T43" fmla="*/ 1375 h 2933"/>
                <a:gd name="T44" fmla="*/ 59 w 2628"/>
                <a:gd name="T45" fmla="*/ 2004 h 2933"/>
                <a:gd name="T46" fmla="*/ 327 w 2628"/>
                <a:gd name="T47" fmla="*/ 2555 h 2933"/>
                <a:gd name="T48" fmla="*/ 771 w 2628"/>
                <a:gd name="T49" fmla="*/ 2928 h 2933"/>
                <a:gd name="T50" fmla="*/ 787 w 2628"/>
                <a:gd name="T51" fmla="*/ 2926 h 2933"/>
                <a:gd name="T52" fmla="*/ 765 w 2628"/>
                <a:gd name="T53" fmla="*/ 2905 h 2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28" h="2933">
                  <a:moveTo>
                    <a:pt x="765" y="2905"/>
                  </a:moveTo>
                  <a:cubicBezTo>
                    <a:pt x="602" y="2817"/>
                    <a:pt x="453" y="2691"/>
                    <a:pt x="333" y="2535"/>
                  </a:cubicBezTo>
                  <a:cubicBezTo>
                    <a:pt x="213" y="2380"/>
                    <a:pt x="123" y="2194"/>
                    <a:pt x="75" y="1995"/>
                  </a:cubicBezTo>
                  <a:cubicBezTo>
                    <a:pt x="26" y="1795"/>
                    <a:pt x="19" y="1586"/>
                    <a:pt x="53" y="1379"/>
                  </a:cubicBezTo>
                  <a:cubicBezTo>
                    <a:pt x="87" y="1173"/>
                    <a:pt x="165" y="973"/>
                    <a:pt x="279" y="797"/>
                  </a:cubicBezTo>
                  <a:cubicBezTo>
                    <a:pt x="464" y="509"/>
                    <a:pt x="732" y="297"/>
                    <a:pt x="1031" y="172"/>
                  </a:cubicBezTo>
                  <a:cubicBezTo>
                    <a:pt x="1105" y="140"/>
                    <a:pt x="1182" y="115"/>
                    <a:pt x="1261" y="94"/>
                  </a:cubicBezTo>
                  <a:cubicBezTo>
                    <a:pt x="1300" y="83"/>
                    <a:pt x="1339" y="76"/>
                    <a:pt x="1379" y="67"/>
                  </a:cubicBezTo>
                  <a:cubicBezTo>
                    <a:pt x="1419" y="61"/>
                    <a:pt x="1459" y="53"/>
                    <a:pt x="1499" y="49"/>
                  </a:cubicBezTo>
                  <a:cubicBezTo>
                    <a:pt x="1539" y="44"/>
                    <a:pt x="1579" y="41"/>
                    <a:pt x="1620" y="38"/>
                  </a:cubicBezTo>
                  <a:cubicBezTo>
                    <a:pt x="1660" y="37"/>
                    <a:pt x="1701" y="35"/>
                    <a:pt x="1741" y="36"/>
                  </a:cubicBezTo>
                  <a:cubicBezTo>
                    <a:pt x="1823" y="36"/>
                    <a:pt x="1905" y="43"/>
                    <a:pt x="1987" y="54"/>
                  </a:cubicBezTo>
                  <a:cubicBezTo>
                    <a:pt x="2095" y="69"/>
                    <a:pt x="2201" y="95"/>
                    <a:pt x="2303" y="127"/>
                  </a:cubicBezTo>
                  <a:cubicBezTo>
                    <a:pt x="2406" y="159"/>
                    <a:pt x="2505" y="197"/>
                    <a:pt x="2600" y="237"/>
                  </a:cubicBezTo>
                  <a:cubicBezTo>
                    <a:pt x="2616" y="245"/>
                    <a:pt x="2628" y="245"/>
                    <a:pt x="2626" y="236"/>
                  </a:cubicBezTo>
                  <a:cubicBezTo>
                    <a:pt x="2623" y="226"/>
                    <a:pt x="2609" y="214"/>
                    <a:pt x="2591" y="205"/>
                  </a:cubicBezTo>
                  <a:cubicBezTo>
                    <a:pt x="2393" y="112"/>
                    <a:pt x="2184" y="48"/>
                    <a:pt x="1969" y="19"/>
                  </a:cubicBezTo>
                  <a:cubicBezTo>
                    <a:pt x="1862" y="5"/>
                    <a:pt x="1754" y="0"/>
                    <a:pt x="1646" y="3"/>
                  </a:cubicBezTo>
                  <a:cubicBezTo>
                    <a:pt x="1538" y="7"/>
                    <a:pt x="1429" y="20"/>
                    <a:pt x="1322" y="43"/>
                  </a:cubicBezTo>
                  <a:cubicBezTo>
                    <a:pt x="1108" y="89"/>
                    <a:pt x="900" y="176"/>
                    <a:pt x="717" y="301"/>
                  </a:cubicBezTo>
                  <a:cubicBezTo>
                    <a:pt x="533" y="426"/>
                    <a:pt x="374" y="589"/>
                    <a:pt x="256" y="779"/>
                  </a:cubicBezTo>
                  <a:cubicBezTo>
                    <a:pt x="144" y="960"/>
                    <a:pt x="67" y="1164"/>
                    <a:pt x="34" y="1375"/>
                  </a:cubicBezTo>
                  <a:cubicBezTo>
                    <a:pt x="0" y="1586"/>
                    <a:pt x="9" y="1800"/>
                    <a:pt x="59" y="2004"/>
                  </a:cubicBezTo>
                  <a:cubicBezTo>
                    <a:pt x="109" y="2207"/>
                    <a:pt x="203" y="2397"/>
                    <a:pt x="327" y="2555"/>
                  </a:cubicBezTo>
                  <a:cubicBezTo>
                    <a:pt x="450" y="2714"/>
                    <a:pt x="604" y="2841"/>
                    <a:pt x="771" y="2928"/>
                  </a:cubicBezTo>
                  <a:cubicBezTo>
                    <a:pt x="780" y="2933"/>
                    <a:pt x="787" y="2932"/>
                    <a:pt x="787" y="2926"/>
                  </a:cubicBezTo>
                  <a:cubicBezTo>
                    <a:pt x="784" y="2919"/>
                    <a:pt x="773" y="2910"/>
                    <a:pt x="765" y="29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56242" tIns="78121" rIns="156242" bIns="78121" numCol="1" anchor="t" anchorCtr="0" compatLnSpc="1">
              <a:prstTxWarp prst="textNoShape">
                <a:avLst/>
              </a:prstTxWarp>
            </a:bodyPr>
            <a:lstStyle/>
            <a:p>
              <a:endParaRPr lang="en-US" sz="3076"/>
            </a:p>
          </p:txBody>
        </p:sp>
        <p:sp>
          <p:nvSpPr>
            <p:cNvPr id="1044" name="Freeform: Shape 163">
              <a:extLst>
                <a:ext uri="{FF2B5EF4-FFF2-40B4-BE49-F238E27FC236}">
                  <a16:creationId xmlns:a16="http://schemas.microsoft.com/office/drawing/2014/main" id="{0BF061C1-F780-F8B9-2ADC-DE1CB7DFE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033" y="2870318"/>
              <a:ext cx="4581902" cy="4235637"/>
            </a:xfrm>
            <a:custGeom>
              <a:avLst/>
              <a:gdLst>
                <a:gd name="connsiteX0" fmla="*/ 3784163 w 4266709"/>
                <a:gd name="connsiteY0" fmla="*/ 2930302 h 3944264"/>
                <a:gd name="connsiteX1" fmla="*/ 3764757 w 4266709"/>
                <a:gd name="connsiteY1" fmla="*/ 2954561 h 3944264"/>
                <a:gd name="connsiteX2" fmla="*/ 3784163 w 4266709"/>
                <a:gd name="connsiteY2" fmla="*/ 2930302 h 3944264"/>
                <a:gd name="connsiteX3" fmla="*/ 106733 w 4266709"/>
                <a:gd name="connsiteY3" fmla="*/ 1314757 h 3944264"/>
                <a:gd name="connsiteX4" fmla="*/ 81261 w 4266709"/>
                <a:gd name="connsiteY4" fmla="*/ 1372975 h 3944264"/>
                <a:gd name="connsiteX5" fmla="*/ 106733 w 4266709"/>
                <a:gd name="connsiteY5" fmla="*/ 1314757 h 3944264"/>
                <a:gd name="connsiteX6" fmla="*/ 24743 w 4266709"/>
                <a:gd name="connsiteY6" fmla="*/ 1107460 h 3944264"/>
                <a:gd name="connsiteX7" fmla="*/ 23287 w 4266709"/>
                <a:gd name="connsiteY7" fmla="*/ 1131111 h 3944264"/>
                <a:gd name="connsiteX8" fmla="*/ 0 w 4266709"/>
                <a:gd name="connsiteY8" fmla="*/ 1144956 h 3944264"/>
                <a:gd name="connsiteX9" fmla="*/ 24743 w 4266709"/>
                <a:gd name="connsiteY9" fmla="*/ 1107460 h 3944264"/>
                <a:gd name="connsiteX10" fmla="*/ 339605 w 4266709"/>
                <a:gd name="connsiteY10" fmla="*/ 1096438 h 3944264"/>
                <a:gd name="connsiteX11" fmla="*/ 324548 w 4266709"/>
                <a:gd name="connsiteY11" fmla="*/ 1130904 h 3944264"/>
                <a:gd name="connsiteX12" fmla="*/ 310998 w 4266709"/>
                <a:gd name="connsiteY12" fmla="*/ 1165371 h 3944264"/>
                <a:gd name="connsiteX13" fmla="*/ 321537 w 4266709"/>
                <a:gd name="connsiteY13" fmla="*/ 1154404 h 3944264"/>
                <a:gd name="connsiteX14" fmla="*/ 270346 w 4266709"/>
                <a:gd name="connsiteY14" fmla="*/ 1246836 h 3944264"/>
                <a:gd name="connsiteX15" fmla="*/ 339605 w 4266709"/>
                <a:gd name="connsiteY15" fmla="*/ 1096438 h 3944264"/>
                <a:gd name="connsiteX16" fmla="*/ 116436 w 4266709"/>
                <a:gd name="connsiteY16" fmla="*/ 915080 h 3944264"/>
                <a:gd name="connsiteX17" fmla="*/ 82847 w 4266709"/>
                <a:gd name="connsiteY17" fmla="*/ 949613 h 3944264"/>
                <a:gd name="connsiteX18" fmla="*/ 116436 w 4266709"/>
                <a:gd name="connsiteY18" fmla="*/ 915080 h 3944264"/>
                <a:gd name="connsiteX19" fmla="*/ 354161 w 4266709"/>
                <a:gd name="connsiteY19" fmla="*/ 907232 h 3944264"/>
                <a:gd name="connsiteX20" fmla="*/ 341811 w 4266709"/>
                <a:gd name="connsiteY20" fmla="*/ 927505 h 3944264"/>
                <a:gd name="connsiteX21" fmla="*/ 327917 w 4266709"/>
                <a:gd name="connsiteY21" fmla="*/ 946219 h 3944264"/>
                <a:gd name="connsiteX22" fmla="*/ 320199 w 4266709"/>
                <a:gd name="connsiteY22" fmla="*/ 950897 h 3944264"/>
                <a:gd name="connsiteX23" fmla="*/ 337180 w 4266709"/>
                <a:gd name="connsiteY23" fmla="*/ 929065 h 3944264"/>
                <a:gd name="connsiteX24" fmla="*/ 354161 w 4266709"/>
                <a:gd name="connsiteY24" fmla="*/ 907232 h 3944264"/>
                <a:gd name="connsiteX25" fmla="*/ 508954 w 4266709"/>
                <a:gd name="connsiteY25" fmla="*/ 903330 h 3944264"/>
                <a:gd name="connsiteX26" fmla="*/ 531068 w 4266709"/>
                <a:gd name="connsiteY26" fmla="*/ 933771 h 3944264"/>
                <a:gd name="connsiteX27" fmla="*/ 467886 w 4266709"/>
                <a:gd name="connsiteY27" fmla="*/ 962690 h 3944264"/>
                <a:gd name="connsiteX28" fmla="*/ 508954 w 4266709"/>
                <a:gd name="connsiteY28" fmla="*/ 903330 h 3944264"/>
                <a:gd name="connsiteX29" fmla="*/ 456041 w 4266709"/>
                <a:gd name="connsiteY29" fmla="*/ 819905 h 3944264"/>
                <a:gd name="connsiteX30" fmla="*/ 402673 w 4266709"/>
                <a:gd name="connsiteY30" fmla="*/ 863570 h 3944264"/>
                <a:gd name="connsiteX31" fmla="*/ 456041 w 4266709"/>
                <a:gd name="connsiteY31" fmla="*/ 819905 h 3944264"/>
                <a:gd name="connsiteX32" fmla="*/ 281387 w 4266709"/>
                <a:gd name="connsiteY32" fmla="*/ 722875 h 3944264"/>
                <a:gd name="connsiteX33" fmla="*/ 225325 w 4266709"/>
                <a:gd name="connsiteY33" fmla="*/ 807292 h 3944264"/>
                <a:gd name="connsiteX34" fmla="*/ 155248 w 4266709"/>
                <a:gd name="connsiteY34" fmla="*/ 863570 h 3944264"/>
                <a:gd name="connsiteX35" fmla="*/ 220653 w 4266709"/>
                <a:gd name="connsiteY35" fmla="*/ 786970 h 3944264"/>
                <a:gd name="connsiteX36" fmla="*/ 281387 w 4266709"/>
                <a:gd name="connsiteY36" fmla="*/ 722875 h 3944264"/>
                <a:gd name="connsiteX37" fmla="*/ 329902 w 4266709"/>
                <a:gd name="connsiteY37" fmla="*/ 688913 h 3944264"/>
                <a:gd name="connsiteX38" fmla="*/ 328284 w 4266709"/>
                <a:gd name="connsiteY38" fmla="*/ 692553 h 3944264"/>
                <a:gd name="connsiteX39" fmla="*/ 325049 w 4266709"/>
                <a:gd name="connsiteY39" fmla="*/ 693766 h 3944264"/>
                <a:gd name="connsiteX40" fmla="*/ 693760 w 4266709"/>
                <a:gd name="connsiteY40" fmla="*/ 640398 h 3944264"/>
                <a:gd name="connsiteX41" fmla="*/ 691334 w 4266709"/>
                <a:gd name="connsiteY41" fmla="*/ 645250 h 3944264"/>
                <a:gd name="connsiteX42" fmla="*/ 684057 w 4266709"/>
                <a:gd name="connsiteY42" fmla="*/ 650101 h 3944264"/>
                <a:gd name="connsiteX43" fmla="*/ 693760 w 4266709"/>
                <a:gd name="connsiteY43" fmla="*/ 640398 h 3944264"/>
                <a:gd name="connsiteX44" fmla="*/ 931485 w 4266709"/>
                <a:gd name="connsiteY44" fmla="*/ 499706 h 3944264"/>
                <a:gd name="connsiteX45" fmla="*/ 882708 w 4266709"/>
                <a:gd name="connsiteY45" fmla="*/ 536597 h 3944264"/>
                <a:gd name="connsiteX46" fmla="*/ 807181 w 4266709"/>
                <a:gd name="connsiteY46" fmla="*/ 582710 h 3944264"/>
                <a:gd name="connsiteX47" fmla="*/ 811902 w 4266709"/>
                <a:gd name="connsiteY47" fmla="*/ 575024 h 3944264"/>
                <a:gd name="connsiteX48" fmla="*/ 753684 w 4266709"/>
                <a:gd name="connsiteY48" fmla="*/ 605767 h 3944264"/>
                <a:gd name="connsiteX49" fmla="*/ 695466 w 4266709"/>
                <a:gd name="connsiteY49" fmla="*/ 634972 h 3944264"/>
                <a:gd name="connsiteX50" fmla="*/ 690745 w 4266709"/>
                <a:gd name="connsiteY50" fmla="*/ 639583 h 3944264"/>
                <a:gd name="connsiteX51" fmla="*/ 700186 w 4266709"/>
                <a:gd name="connsiteY51" fmla="*/ 616526 h 3944264"/>
                <a:gd name="connsiteX52" fmla="*/ 640395 w 4266709"/>
                <a:gd name="connsiteY52" fmla="*/ 654954 h 3944264"/>
                <a:gd name="connsiteX53" fmla="*/ 706480 w 4266709"/>
                <a:gd name="connsiteY53" fmla="*/ 607304 h 3944264"/>
                <a:gd name="connsiteX54" fmla="*/ 734802 w 4266709"/>
                <a:gd name="connsiteY54" fmla="*/ 607304 h 3944264"/>
                <a:gd name="connsiteX55" fmla="*/ 752110 w 4266709"/>
                <a:gd name="connsiteY55" fmla="*/ 575024 h 3944264"/>
                <a:gd name="connsiteX56" fmla="*/ 844944 w 4266709"/>
                <a:gd name="connsiteY56" fmla="*/ 525837 h 3944264"/>
                <a:gd name="connsiteX57" fmla="*/ 879561 w 4266709"/>
                <a:gd name="connsiteY57" fmla="*/ 521226 h 3944264"/>
                <a:gd name="connsiteX58" fmla="*/ 931485 w 4266709"/>
                <a:gd name="connsiteY58" fmla="*/ 499706 h 3944264"/>
                <a:gd name="connsiteX59" fmla="*/ 1261387 w 4266709"/>
                <a:gd name="connsiteY59" fmla="*/ 485150 h 3944264"/>
                <a:gd name="connsiteX60" fmla="*/ 1251684 w 4266709"/>
                <a:gd name="connsiteY60" fmla="*/ 495139 h 3944264"/>
                <a:gd name="connsiteX61" fmla="*/ 1241980 w 4266709"/>
                <a:gd name="connsiteY61" fmla="*/ 503701 h 3944264"/>
                <a:gd name="connsiteX62" fmla="*/ 1227425 w 4266709"/>
                <a:gd name="connsiteY62" fmla="*/ 509409 h 3944264"/>
                <a:gd name="connsiteX63" fmla="*/ 1245215 w 4266709"/>
                <a:gd name="connsiteY63" fmla="*/ 497993 h 3944264"/>
                <a:gd name="connsiteX64" fmla="*/ 1261387 w 4266709"/>
                <a:gd name="connsiteY64" fmla="*/ 485150 h 3944264"/>
                <a:gd name="connsiteX65" fmla="*/ 1028515 w 4266709"/>
                <a:gd name="connsiteY65" fmla="*/ 451191 h 3944264"/>
                <a:gd name="connsiteX66" fmla="*/ 1020891 w 4266709"/>
                <a:gd name="connsiteY66" fmla="*/ 460148 h 3944264"/>
                <a:gd name="connsiteX67" fmla="*/ 1005643 w 4266709"/>
                <a:gd name="connsiteY67" fmla="*/ 475075 h 3944264"/>
                <a:gd name="connsiteX68" fmla="*/ 999544 w 4266709"/>
                <a:gd name="connsiteY68" fmla="*/ 476568 h 3944264"/>
                <a:gd name="connsiteX69" fmla="*/ 982771 w 4266709"/>
                <a:gd name="connsiteY69" fmla="*/ 482539 h 3944264"/>
                <a:gd name="connsiteX70" fmla="*/ 1016316 w 4266709"/>
                <a:gd name="connsiteY70" fmla="*/ 461641 h 3944264"/>
                <a:gd name="connsiteX71" fmla="*/ 1028515 w 4266709"/>
                <a:gd name="connsiteY71" fmla="*/ 451191 h 3944264"/>
                <a:gd name="connsiteX72" fmla="*/ 1246834 w 4266709"/>
                <a:gd name="connsiteY72" fmla="*/ 378417 h 3944264"/>
                <a:gd name="connsiteX73" fmla="*/ 1193466 w 4266709"/>
                <a:gd name="connsiteY73" fmla="*/ 397823 h 3944264"/>
                <a:gd name="connsiteX74" fmla="*/ 1246834 w 4266709"/>
                <a:gd name="connsiteY74" fmla="*/ 378417 h 3944264"/>
                <a:gd name="connsiteX75" fmla="*/ 1266680 w 4266709"/>
                <a:gd name="connsiteY75" fmla="*/ 198913 h 3944264"/>
                <a:gd name="connsiteX76" fmla="*/ 1271090 w 4266709"/>
                <a:gd name="connsiteY76" fmla="*/ 198913 h 3944264"/>
                <a:gd name="connsiteX77" fmla="*/ 1226986 w 4266709"/>
                <a:gd name="connsiteY77" fmla="*/ 218319 h 3944264"/>
                <a:gd name="connsiteX78" fmla="*/ 1222575 w 4266709"/>
                <a:gd name="connsiteY78" fmla="*/ 218319 h 3944264"/>
                <a:gd name="connsiteX79" fmla="*/ 2091308 w 4266709"/>
                <a:gd name="connsiteY79" fmla="*/ 0 h 3944264"/>
                <a:gd name="connsiteX80" fmla="*/ 2451957 w 4266709"/>
                <a:gd name="connsiteY80" fmla="*/ 29762 h 3944264"/>
                <a:gd name="connsiteX81" fmla="*/ 3108965 w 4266709"/>
                <a:gd name="connsiteY81" fmla="*/ 269426 h 3944264"/>
                <a:gd name="connsiteX82" fmla="*/ 3276745 w 4266709"/>
                <a:gd name="connsiteY82" fmla="*/ 407271 h 3944264"/>
                <a:gd name="connsiteX83" fmla="*/ 3745588 w 4266709"/>
                <a:gd name="connsiteY83" fmla="*/ 853703 h 3944264"/>
                <a:gd name="connsiteX84" fmla="*/ 3936889 w 4266709"/>
                <a:gd name="connsiteY84" fmla="*/ 1124695 h 3944264"/>
                <a:gd name="connsiteX85" fmla="*/ 4088989 w 4266709"/>
                <a:gd name="connsiteY85" fmla="*/ 1422316 h 3944264"/>
                <a:gd name="connsiteX86" fmla="*/ 4198751 w 4266709"/>
                <a:gd name="connsiteY86" fmla="*/ 1738735 h 3944264"/>
                <a:gd name="connsiteX87" fmla="*/ 4256769 w 4266709"/>
                <a:gd name="connsiteY87" fmla="*/ 2069251 h 3944264"/>
                <a:gd name="connsiteX88" fmla="*/ 4263041 w 4266709"/>
                <a:gd name="connsiteY88" fmla="*/ 2402900 h 3944264"/>
                <a:gd name="connsiteX89" fmla="*/ 4245205 w 4266709"/>
                <a:gd name="connsiteY89" fmla="*/ 2566200 h 3944264"/>
                <a:gd name="connsiteX90" fmla="*/ 4224103 w 4266709"/>
                <a:gd name="connsiteY90" fmla="*/ 2676567 h 3944264"/>
                <a:gd name="connsiteX91" fmla="*/ 4229132 w 4266709"/>
                <a:gd name="connsiteY91" fmla="*/ 2636493 h 3944264"/>
                <a:gd name="connsiteX92" fmla="*/ 4236384 w 4266709"/>
                <a:gd name="connsiteY92" fmla="*/ 2575207 h 3944264"/>
                <a:gd name="connsiteX93" fmla="*/ 4226976 w 4266709"/>
                <a:gd name="connsiteY93" fmla="*/ 2650395 h 3944264"/>
                <a:gd name="connsiteX94" fmla="*/ 4214432 w 4266709"/>
                <a:gd name="connsiteY94" fmla="*/ 2727150 h 3944264"/>
                <a:gd name="connsiteX95" fmla="*/ 4224103 w 4266709"/>
                <a:gd name="connsiteY95" fmla="*/ 2676567 h 3944264"/>
                <a:gd name="connsiteX96" fmla="*/ 4220704 w 4266709"/>
                <a:gd name="connsiteY96" fmla="*/ 2703654 h 3944264"/>
                <a:gd name="connsiteX97" fmla="*/ 4194047 w 4266709"/>
                <a:gd name="connsiteY97" fmla="*/ 2839933 h 3944264"/>
                <a:gd name="connsiteX98" fmla="*/ 4132894 w 4266709"/>
                <a:gd name="connsiteY98" fmla="*/ 3020072 h 3944264"/>
                <a:gd name="connsiteX99" fmla="*/ 3988634 w 4266709"/>
                <a:gd name="connsiteY99" fmla="*/ 3245638 h 3944264"/>
                <a:gd name="connsiteX100" fmla="*/ 3814582 w 4266709"/>
                <a:gd name="connsiteY100" fmla="*/ 3530727 h 3944264"/>
                <a:gd name="connsiteX101" fmla="*/ 3780085 w 4266709"/>
                <a:gd name="connsiteY101" fmla="*/ 3544825 h 3944264"/>
                <a:gd name="connsiteX102" fmla="*/ 3729908 w 4266709"/>
                <a:gd name="connsiteY102" fmla="*/ 3590252 h 3944264"/>
                <a:gd name="connsiteX103" fmla="*/ 3654642 w 4266709"/>
                <a:gd name="connsiteY103" fmla="*/ 3679538 h 3944264"/>
                <a:gd name="connsiteX104" fmla="*/ 3571536 w 4266709"/>
                <a:gd name="connsiteY104" fmla="*/ 3775090 h 3944264"/>
                <a:gd name="connsiteX105" fmla="*/ 3397484 w 4266709"/>
                <a:gd name="connsiteY105" fmla="*/ 3944264 h 3944264"/>
                <a:gd name="connsiteX106" fmla="*/ 3499406 w 4266709"/>
                <a:gd name="connsiteY106" fmla="*/ 3839313 h 3944264"/>
                <a:gd name="connsiteX107" fmla="*/ 3439821 w 4266709"/>
                <a:gd name="connsiteY107" fmla="*/ 3847146 h 3944264"/>
                <a:gd name="connsiteX108" fmla="*/ 3664050 w 4266709"/>
                <a:gd name="connsiteY108" fmla="*/ 3601217 h 3944264"/>
                <a:gd name="connsiteX109" fmla="*/ 3649938 w 4266709"/>
                <a:gd name="connsiteY109" fmla="*/ 3590252 h 3944264"/>
                <a:gd name="connsiteX110" fmla="*/ 3529199 w 4266709"/>
                <a:gd name="connsiteY110" fmla="*/ 3734363 h 3944264"/>
                <a:gd name="connsiteX111" fmla="*/ 3466477 w 4266709"/>
                <a:gd name="connsiteY111" fmla="*/ 3798586 h 3944264"/>
                <a:gd name="connsiteX112" fmla="*/ 3392780 w 4266709"/>
                <a:gd name="connsiteY112" fmla="*/ 3865943 h 3944264"/>
                <a:gd name="connsiteX113" fmla="*/ 3270473 w 4266709"/>
                <a:gd name="connsiteY113" fmla="*/ 3936432 h 3944264"/>
                <a:gd name="connsiteX114" fmla="*/ 3256360 w 4266709"/>
                <a:gd name="connsiteY114" fmla="*/ 3919201 h 3944264"/>
                <a:gd name="connsiteX115" fmla="*/ 3662482 w 4266709"/>
                <a:gd name="connsiteY115" fmla="*/ 3483734 h 3944264"/>
                <a:gd name="connsiteX116" fmla="*/ 3621713 w 4266709"/>
                <a:gd name="connsiteY116" fmla="*/ 3510364 h 3944264"/>
                <a:gd name="connsiteX117" fmla="*/ 3507246 w 4266709"/>
                <a:gd name="connsiteY117" fmla="*/ 3651342 h 3944264"/>
                <a:gd name="connsiteX118" fmla="*/ 3734612 w 4266709"/>
                <a:gd name="connsiteY118" fmla="*/ 3341190 h 3944264"/>
                <a:gd name="connsiteX119" fmla="*/ 3896120 w 4266709"/>
                <a:gd name="connsiteY119" fmla="*/ 2991876 h 3944264"/>
                <a:gd name="connsiteX120" fmla="*/ 3880440 w 4266709"/>
                <a:gd name="connsiteY120" fmla="*/ 2985611 h 3944264"/>
                <a:gd name="connsiteX121" fmla="*/ 3864759 w 4266709"/>
                <a:gd name="connsiteY121" fmla="*/ 3027904 h 3944264"/>
                <a:gd name="connsiteX122" fmla="*/ 3847511 w 4266709"/>
                <a:gd name="connsiteY122" fmla="*/ 3070198 h 3944264"/>
                <a:gd name="connsiteX123" fmla="*/ 3814582 w 4266709"/>
                <a:gd name="connsiteY123" fmla="*/ 3056100 h 3944264"/>
                <a:gd name="connsiteX124" fmla="*/ 3918073 w 4266709"/>
                <a:gd name="connsiteY124" fmla="*/ 2645696 h 3944264"/>
                <a:gd name="connsiteX125" fmla="*/ 3921209 w 4266709"/>
                <a:gd name="connsiteY125" fmla="*/ 2482787 h 3944264"/>
                <a:gd name="connsiteX126" fmla="*/ 3888280 w 4266709"/>
                <a:gd name="connsiteY126" fmla="*/ 2451459 h 3944264"/>
                <a:gd name="connsiteX127" fmla="*/ 3888280 w 4266709"/>
                <a:gd name="connsiteY127" fmla="*/ 2465557 h 3944264"/>
                <a:gd name="connsiteX128" fmla="*/ 3885144 w 4266709"/>
                <a:gd name="connsiteY128" fmla="*/ 2495319 h 3944264"/>
                <a:gd name="connsiteX129" fmla="*/ 3880440 w 4266709"/>
                <a:gd name="connsiteY129" fmla="*/ 2537612 h 3944264"/>
                <a:gd name="connsiteX130" fmla="*/ 3855351 w 4266709"/>
                <a:gd name="connsiteY130" fmla="*/ 2534480 h 3944264"/>
                <a:gd name="connsiteX131" fmla="*/ 3792629 w 4266709"/>
                <a:gd name="connsiteY131" fmla="*/ 2799206 h 3944264"/>
                <a:gd name="connsiteX132" fmla="*/ 3692275 w 4266709"/>
                <a:gd name="connsiteY132" fmla="*/ 3051401 h 3944264"/>
                <a:gd name="connsiteX133" fmla="*/ 3667186 w 4266709"/>
                <a:gd name="connsiteY133" fmla="*/ 3040436 h 3944264"/>
                <a:gd name="connsiteX134" fmla="*/ 3711091 w 4266709"/>
                <a:gd name="connsiteY134" fmla="*/ 2926086 h 3944264"/>
                <a:gd name="connsiteX135" fmla="*/ 3695411 w 4266709"/>
                <a:gd name="connsiteY135" fmla="*/ 2965247 h 3944264"/>
                <a:gd name="connsiteX136" fmla="*/ 3679731 w 4266709"/>
                <a:gd name="connsiteY136" fmla="*/ 2998142 h 3944264"/>
                <a:gd name="connsiteX137" fmla="*/ 3649938 w 4266709"/>
                <a:gd name="connsiteY137" fmla="*/ 3045135 h 3944264"/>
                <a:gd name="connsiteX138" fmla="*/ 3601329 w 4266709"/>
                <a:gd name="connsiteY138" fmla="*/ 3099960 h 3944264"/>
                <a:gd name="connsiteX139" fmla="*/ 3441389 w 4266709"/>
                <a:gd name="connsiteY139" fmla="*/ 3322392 h 3944264"/>
                <a:gd name="connsiteX140" fmla="*/ 3203047 w 4266709"/>
                <a:gd name="connsiteY140" fmla="*/ 3591818 h 3944264"/>
                <a:gd name="connsiteX141" fmla="*/ 3156006 w 4266709"/>
                <a:gd name="connsiteY141" fmla="*/ 3598084 h 3944264"/>
                <a:gd name="connsiteX142" fmla="*/ 2986658 w 4266709"/>
                <a:gd name="connsiteY142" fmla="*/ 3726531 h 3944264"/>
                <a:gd name="connsiteX143" fmla="*/ 2795357 w 4266709"/>
                <a:gd name="connsiteY143" fmla="*/ 3822083 h 3944264"/>
                <a:gd name="connsiteX144" fmla="*/ 3457069 w 4266709"/>
                <a:gd name="connsiteY144" fmla="*/ 3200211 h 3944264"/>
                <a:gd name="connsiteX145" fmla="*/ 3563696 w 4266709"/>
                <a:gd name="connsiteY145" fmla="*/ 2996576 h 3944264"/>
                <a:gd name="connsiteX146" fmla="*/ 3637394 w 4266709"/>
                <a:gd name="connsiteY146" fmla="*/ 2778842 h 3944264"/>
                <a:gd name="connsiteX147" fmla="*/ 3676595 w 4266709"/>
                <a:gd name="connsiteY147" fmla="*/ 2553277 h 3944264"/>
                <a:gd name="connsiteX148" fmla="*/ 3678163 w 4266709"/>
                <a:gd name="connsiteY148" fmla="*/ 2326145 h 3944264"/>
                <a:gd name="connsiteX149" fmla="*/ 3662482 w 4266709"/>
                <a:gd name="connsiteY149" fmla="*/ 2269753 h 3944264"/>
                <a:gd name="connsiteX150" fmla="*/ 3646802 w 4266709"/>
                <a:gd name="connsiteY150" fmla="*/ 2214928 h 3944264"/>
                <a:gd name="connsiteX151" fmla="*/ 3632690 w 4266709"/>
                <a:gd name="connsiteY151" fmla="*/ 2103712 h 3944264"/>
                <a:gd name="connsiteX152" fmla="*/ 3591921 w 4266709"/>
                <a:gd name="connsiteY152" fmla="*/ 2073950 h 3944264"/>
                <a:gd name="connsiteX153" fmla="*/ 3410028 w 4266709"/>
                <a:gd name="connsiteY153" fmla="*/ 1608721 h 3944264"/>
                <a:gd name="connsiteX154" fmla="*/ 3281449 w 4266709"/>
                <a:gd name="connsiteY154" fmla="*/ 1401953 h 3944264"/>
                <a:gd name="connsiteX155" fmla="*/ 3212455 w 4266709"/>
                <a:gd name="connsiteY155" fmla="*/ 1306401 h 3944264"/>
                <a:gd name="connsiteX156" fmla="*/ 3143462 w 4266709"/>
                <a:gd name="connsiteY156" fmla="*/ 1218681 h 3944264"/>
                <a:gd name="connsiteX157" fmla="*/ 2865919 w 4266709"/>
                <a:gd name="connsiteY157" fmla="*/ 982150 h 3944264"/>
                <a:gd name="connsiteX158" fmla="*/ 2858079 w 4266709"/>
                <a:gd name="connsiteY158" fmla="*/ 996248 h 3944264"/>
                <a:gd name="connsiteX159" fmla="*/ 2765564 w 4266709"/>
                <a:gd name="connsiteY159" fmla="*/ 935157 h 3944264"/>
                <a:gd name="connsiteX160" fmla="*/ 2774973 w 4266709"/>
                <a:gd name="connsiteY160" fmla="*/ 919493 h 3944264"/>
                <a:gd name="connsiteX161" fmla="*/ 2757724 w 4266709"/>
                <a:gd name="connsiteY161" fmla="*/ 902262 h 3944264"/>
                <a:gd name="connsiteX162" fmla="*/ 2712251 w 4266709"/>
                <a:gd name="connsiteY162" fmla="*/ 880332 h 3944264"/>
                <a:gd name="connsiteX163" fmla="*/ 2718523 w 4266709"/>
                <a:gd name="connsiteY163" fmla="*/ 863102 h 3944264"/>
                <a:gd name="connsiteX164" fmla="*/ 2615033 w 4266709"/>
                <a:gd name="connsiteY164" fmla="*/ 820808 h 3944264"/>
                <a:gd name="connsiteX165" fmla="*/ 2505270 w 4266709"/>
                <a:gd name="connsiteY165" fmla="*/ 792612 h 3944264"/>
                <a:gd name="connsiteX166" fmla="*/ 2509974 w 4266709"/>
                <a:gd name="connsiteY166" fmla="*/ 775382 h 3944264"/>
                <a:gd name="connsiteX167" fmla="*/ 2437844 w 4266709"/>
                <a:gd name="connsiteY167" fmla="*/ 756585 h 3944264"/>
                <a:gd name="connsiteX168" fmla="*/ 2397075 w 4266709"/>
                <a:gd name="connsiteY168" fmla="*/ 747186 h 3944264"/>
                <a:gd name="connsiteX169" fmla="*/ 2361011 w 4266709"/>
                <a:gd name="connsiteY169" fmla="*/ 747186 h 3944264"/>
                <a:gd name="connsiteX170" fmla="*/ 2365715 w 4266709"/>
                <a:gd name="connsiteY170" fmla="*/ 729955 h 3944264"/>
                <a:gd name="connsiteX171" fmla="*/ 2324946 w 4266709"/>
                <a:gd name="connsiteY171" fmla="*/ 740920 h 3944264"/>
                <a:gd name="connsiteX172" fmla="*/ 2207343 w 4266709"/>
                <a:gd name="connsiteY172" fmla="*/ 728389 h 3944264"/>
                <a:gd name="connsiteX173" fmla="*/ 2174414 w 4266709"/>
                <a:gd name="connsiteY173" fmla="*/ 729955 h 3944264"/>
                <a:gd name="connsiteX174" fmla="*/ 2075628 w 4266709"/>
                <a:gd name="connsiteY174" fmla="*/ 722123 h 3944264"/>
                <a:gd name="connsiteX175" fmla="*/ 1964297 w 4266709"/>
                <a:gd name="connsiteY175" fmla="*/ 720557 h 3944264"/>
                <a:gd name="connsiteX176" fmla="*/ 1874919 w 4266709"/>
                <a:gd name="connsiteY176" fmla="*/ 720557 h 3944264"/>
                <a:gd name="connsiteX177" fmla="*/ 1837286 w 4266709"/>
                <a:gd name="connsiteY177" fmla="*/ 718990 h 3944264"/>
                <a:gd name="connsiteX178" fmla="*/ 1649121 w 4266709"/>
                <a:gd name="connsiteY178" fmla="*/ 744053 h 3944264"/>
                <a:gd name="connsiteX179" fmla="*/ 1631873 w 4266709"/>
                <a:gd name="connsiteY179" fmla="*/ 675130 h 3944264"/>
                <a:gd name="connsiteX180" fmla="*/ 1308857 w 4266709"/>
                <a:gd name="connsiteY180" fmla="*/ 687662 h 3944264"/>
                <a:gd name="connsiteX181" fmla="*/ 1175574 w 4266709"/>
                <a:gd name="connsiteY181" fmla="*/ 645368 h 3944264"/>
                <a:gd name="connsiteX182" fmla="*/ 1319833 w 4266709"/>
                <a:gd name="connsiteY182" fmla="*/ 532585 h 3944264"/>
                <a:gd name="connsiteX183" fmla="*/ 1415483 w 4266709"/>
                <a:gd name="connsiteY183" fmla="*/ 469928 h 3944264"/>
                <a:gd name="connsiteX184" fmla="*/ 1478205 w 4266709"/>
                <a:gd name="connsiteY184" fmla="*/ 430768 h 3944264"/>
                <a:gd name="connsiteX185" fmla="*/ 1573855 w 4266709"/>
                <a:gd name="connsiteY185" fmla="*/ 363411 h 3944264"/>
                <a:gd name="connsiteX186" fmla="*/ 1635009 w 4266709"/>
                <a:gd name="connsiteY186" fmla="*/ 281957 h 3944264"/>
                <a:gd name="connsiteX187" fmla="*/ 1730659 w 4266709"/>
                <a:gd name="connsiteY187" fmla="*/ 256894 h 3944264"/>
                <a:gd name="connsiteX188" fmla="*/ 1686754 w 4266709"/>
                <a:gd name="connsiteY188" fmla="*/ 241230 h 3944264"/>
                <a:gd name="connsiteX189" fmla="*/ 1591104 w 4266709"/>
                <a:gd name="connsiteY189" fmla="*/ 249062 h 3944264"/>
                <a:gd name="connsiteX190" fmla="*/ 1478205 w 4266709"/>
                <a:gd name="connsiteY190" fmla="*/ 269426 h 3944264"/>
                <a:gd name="connsiteX191" fmla="*/ 1384123 w 4266709"/>
                <a:gd name="connsiteY191" fmla="*/ 291356 h 3944264"/>
                <a:gd name="connsiteX192" fmla="*/ 1412347 w 4266709"/>
                <a:gd name="connsiteY192" fmla="*/ 208335 h 3944264"/>
                <a:gd name="connsiteX193" fmla="*/ 1498589 w 4266709"/>
                <a:gd name="connsiteY193" fmla="*/ 133146 h 3944264"/>
                <a:gd name="connsiteX194" fmla="*/ 1547199 w 4266709"/>
                <a:gd name="connsiteY194" fmla="*/ 101818 h 3944264"/>
                <a:gd name="connsiteX195" fmla="*/ 1606784 w 4266709"/>
                <a:gd name="connsiteY195" fmla="*/ 72056 h 3944264"/>
                <a:gd name="connsiteX196" fmla="*/ 1751044 w 4266709"/>
                <a:gd name="connsiteY196" fmla="*/ 28196 h 3944264"/>
                <a:gd name="connsiteX197" fmla="*/ 2091308 w 4266709"/>
                <a:gd name="connsiteY197" fmla="*/ 0 h 39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4266709" h="3944264">
                  <a:moveTo>
                    <a:pt x="3784163" y="2930302"/>
                  </a:moveTo>
                  <a:lnTo>
                    <a:pt x="3764757" y="2954561"/>
                  </a:lnTo>
                  <a:cubicBezTo>
                    <a:pt x="3772520" y="2942432"/>
                    <a:pt x="3776401" y="2939399"/>
                    <a:pt x="3784163" y="2930302"/>
                  </a:cubicBezTo>
                  <a:close/>
                  <a:moveTo>
                    <a:pt x="106733" y="1314757"/>
                  </a:moveTo>
                  <a:cubicBezTo>
                    <a:pt x="99657" y="1334674"/>
                    <a:pt x="92582" y="1353058"/>
                    <a:pt x="81261" y="1372975"/>
                  </a:cubicBezTo>
                  <a:cubicBezTo>
                    <a:pt x="72771" y="1372975"/>
                    <a:pt x="101073" y="1320885"/>
                    <a:pt x="106733" y="1314757"/>
                  </a:cubicBezTo>
                  <a:close/>
                  <a:moveTo>
                    <a:pt x="24743" y="1107460"/>
                  </a:moveTo>
                  <a:cubicBezTo>
                    <a:pt x="27654" y="1109575"/>
                    <a:pt x="26198" y="1121881"/>
                    <a:pt x="23287" y="1131111"/>
                  </a:cubicBezTo>
                  <a:cubicBezTo>
                    <a:pt x="21832" y="1120343"/>
                    <a:pt x="5822" y="1134188"/>
                    <a:pt x="0" y="1144956"/>
                  </a:cubicBezTo>
                  <a:cubicBezTo>
                    <a:pt x="14554" y="1113421"/>
                    <a:pt x="21832" y="1105344"/>
                    <a:pt x="24743" y="1107460"/>
                  </a:cubicBezTo>
                  <a:close/>
                  <a:moveTo>
                    <a:pt x="339605" y="1096438"/>
                  </a:moveTo>
                  <a:lnTo>
                    <a:pt x="324548" y="1130904"/>
                  </a:lnTo>
                  <a:cubicBezTo>
                    <a:pt x="317020" y="1148137"/>
                    <a:pt x="310998" y="1165371"/>
                    <a:pt x="310998" y="1165371"/>
                  </a:cubicBezTo>
                  <a:lnTo>
                    <a:pt x="321537" y="1154404"/>
                  </a:lnTo>
                  <a:cubicBezTo>
                    <a:pt x="317020" y="1174770"/>
                    <a:pt x="292930" y="1215503"/>
                    <a:pt x="270346" y="1246836"/>
                  </a:cubicBezTo>
                  <a:cubicBezTo>
                    <a:pt x="252278" y="1243703"/>
                    <a:pt x="317020" y="1141871"/>
                    <a:pt x="339605" y="1096438"/>
                  </a:cubicBezTo>
                  <a:close/>
                  <a:moveTo>
                    <a:pt x="116436" y="915080"/>
                  </a:moveTo>
                  <a:cubicBezTo>
                    <a:pt x="106359" y="922929"/>
                    <a:pt x="92924" y="940195"/>
                    <a:pt x="82847" y="949613"/>
                  </a:cubicBezTo>
                  <a:cubicBezTo>
                    <a:pt x="72771" y="960600"/>
                    <a:pt x="111398" y="907232"/>
                    <a:pt x="116436" y="915080"/>
                  </a:cubicBezTo>
                  <a:close/>
                  <a:moveTo>
                    <a:pt x="354161" y="907232"/>
                  </a:moveTo>
                  <a:cubicBezTo>
                    <a:pt x="354161" y="907232"/>
                    <a:pt x="347986" y="916589"/>
                    <a:pt x="341811" y="927505"/>
                  </a:cubicBezTo>
                  <a:lnTo>
                    <a:pt x="327917" y="946219"/>
                  </a:lnTo>
                  <a:lnTo>
                    <a:pt x="320199" y="950897"/>
                  </a:lnTo>
                  <a:lnTo>
                    <a:pt x="337180" y="929065"/>
                  </a:lnTo>
                  <a:cubicBezTo>
                    <a:pt x="344898" y="918148"/>
                    <a:pt x="354161" y="907232"/>
                    <a:pt x="354161" y="907232"/>
                  </a:cubicBezTo>
                  <a:close/>
                  <a:moveTo>
                    <a:pt x="508954" y="903330"/>
                  </a:moveTo>
                  <a:cubicBezTo>
                    <a:pt x="455249" y="967256"/>
                    <a:pt x="557921" y="892676"/>
                    <a:pt x="531068" y="933771"/>
                  </a:cubicBezTo>
                  <a:cubicBezTo>
                    <a:pt x="531068" y="927683"/>
                    <a:pt x="504216" y="932249"/>
                    <a:pt x="467886" y="962690"/>
                  </a:cubicBezTo>
                  <a:cubicBezTo>
                    <a:pt x="526330" y="907897"/>
                    <a:pt x="422079" y="970300"/>
                    <a:pt x="508954" y="903330"/>
                  </a:cubicBezTo>
                  <a:close/>
                  <a:moveTo>
                    <a:pt x="456041" y="819905"/>
                  </a:moveTo>
                  <a:cubicBezTo>
                    <a:pt x="441486" y="829262"/>
                    <a:pt x="410759" y="862011"/>
                    <a:pt x="402673" y="863570"/>
                  </a:cubicBezTo>
                  <a:cubicBezTo>
                    <a:pt x="407524" y="837059"/>
                    <a:pt x="436634" y="835500"/>
                    <a:pt x="456041" y="819905"/>
                  </a:cubicBezTo>
                  <a:close/>
                  <a:moveTo>
                    <a:pt x="281387" y="722875"/>
                  </a:moveTo>
                  <a:cubicBezTo>
                    <a:pt x="254913" y="755704"/>
                    <a:pt x="275158" y="758831"/>
                    <a:pt x="225325" y="807292"/>
                  </a:cubicBezTo>
                  <a:cubicBezTo>
                    <a:pt x="220653" y="797912"/>
                    <a:pt x="206638" y="811982"/>
                    <a:pt x="155248" y="863570"/>
                  </a:cubicBezTo>
                  <a:cubicBezTo>
                    <a:pt x="184836" y="827615"/>
                    <a:pt x="203523" y="805729"/>
                    <a:pt x="220653" y="786970"/>
                  </a:cubicBezTo>
                  <a:cubicBezTo>
                    <a:pt x="237783" y="769773"/>
                    <a:pt x="254913" y="752577"/>
                    <a:pt x="281387" y="722875"/>
                  </a:cubicBezTo>
                  <a:close/>
                  <a:moveTo>
                    <a:pt x="329902" y="688913"/>
                  </a:moveTo>
                  <a:cubicBezTo>
                    <a:pt x="329902" y="690126"/>
                    <a:pt x="328284" y="691340"/>
                    <a:pt x="328284" y="692553"/>
                  </a:cubicBezTo>
                  <a:cubicBezTo>
                    <a:pt x="326666" y="692553"/>
                    <a:pt x="326666" y="693766"/>
                    <a:pt x="325049" y="693766"/>
                  </a:cubicBezTo>
                  <a:close/>
                  <a:moveTo>
                    <a:pt x="693760" y="640398"/>
                  </a:moveTo>
                  <a:lnTo>
                    <a:pt x="691334" y="645250"/>
                  </a:lnTo>
                  <a:lnTo>
                    <a:pt x="684057" y="650101"/>
                  </a:lnTo>
                  <a:cubicBezTo>
                    <a:pt x="686483" y="647675"/>
                    <a:pt x="691334" y="642824"/>
                    <a:pt x="693760" y="640398"/>
                  </a:cubicBezTo>
                  <a:close/>
                  <a:moveTo>
                    <a:pt x="931485" y="499706"/>
                  </a:moveTo>
                  <a:cubicBezTo>
                    <a:pt x="931485" y="508929"/>
                    <a:pt x="909456" y="522763"/>
                    <a:pt x="882708" y="536597"/>
                  </a:cubicBezTo>
                  <a:cubicBezTo>
                    <a:pt x="857532" y="551968"/>
                    <a:pt x="826063" y="568876"/>
                    <a:pt x="807181" y="582710"/>
                  </a:cubicBezTo>
                  <a:cubicBezTo>
                    <a:pt x="808755" y="581173"/>
                    <a:pt x="808755" y="578099"/>
                    <a:pt x="811902" y="575024"/>
                  </a:cubicBezTo>
                  <a:cubicBezTo>
                    <a:pt x="763125" y="608841"/>
                    <a:pt x="758404" y="607304"/>
                    <a:pt x="753684" y="605767"/>
                  </a:cubicBezTo>
                  <a:cubicBezTo>
                    <a:pt x="748963" y="602692"/>
                    <a:pt x="742670" y="598081"/>
                    <a:pt x="695466" y="634972"/>
                  </a:cubicBezTo>
                  <a:cubicBezTo>
                    <a:pt x="693892" y="636509"/>
                    <a:pt x="692319" y="638046"/>
                    <a:pt x="690745" y="639583"/>
                  </a:cubicBezTo>
                  <a:lnTo>
                    <a:pt x="700186" y="616526"/>
                  </a:lnTo>
                  <a:lnTo>
                    <a:pt x="640395" y="654954"/>
                  </a:lnTo>
                  <a:lnTo>
                    <a:pt x="706480" y="607304"/>
                  </a:lnTo>
                  <a:cubicBezTo>
                    <a:pt x="733229" y="593470"/>
                    <a:pt x="703333" y="621138"/>
                    <a:pt x="734802" y="607304"/>
                  </a:cubicBezTo>
                  <a:cubicBezTo>
                    <a:pt x="764698" y="582710"/>
                    <a:pt x="804035" y="551968"/>
                    <a:pt x="752110" y="575024"/>
                  </a:cubicBezTo>
                  <a:cubicBezTo>
                    <a:pt x="766272" y="562728"/>
                    <a:pt x="816622" y="545819"/>
                    <a:pt x="844944" y="525837"/>
                  </a:cubicBezTo>
                  <a:cubicBezTo>
                    <a:pt x="840224" y="533523"/>
                    <a:pt x="857532" y="527374"/>
                    <a:pt x="879561" y="521226"/>
                  </a:cubicBezTo>
                  <a:cubicBezTo>
                    <a:pt x="900016" y="513540"/>
                    <a:pt x="925191" y="504317"/>
                    <a:pt x="931485" y="499706"/>
                  </a:cubicBezTo>
                  <a:close/>
                  <a:moveTo>
                    <a:pt x="1261387" y="485150"/>
                  </a:moveTo>
                  <a:cubicBezTo>
                    <a:pt x="1261387" y="485150"/>
                    <a:pt x="1256536" y="489431"/>
                    <a:pt x="1251684" y="495139"/>
                  </a:cubicBezTo>
                  <a:cubicBezTo>
                    <a:pt x="1246832" y="499420"/>
                    <a:pt x="1241980" y="503701"/>
                    <a:pt x="1241980" y="503701"/>
                  </a:cubicBezTo>
                  <a:lnTo>
                    <a:pt x="1227425" y="509409"/>
                  </a:lnTo>
                  <a:cubicBezTo>
                    <a:pt x="1227425" y="509409"/>
                    <a:pt x="1237129" y="503701"/>
                    <a:pt x="1245215" y="497993"/>
                  </a:cubicBezTo>
                  <a:cubicBezTo>
                    <a:pt x="1253301" y="490858"/>
                    <a:pt x="1261387" y="485150"/>
                    <a:pt x="1261387" y="485150"/>
                  </a:cubicBezTo>
                  <a:close/>
                  <a:moveTo>
                    <a:pt x="1028515" y="451191"/>
                  </a:moveTo>
                  <a:cubicBezTo>
                    <a:pt x="1025465" y="454177"/>
                    <a:pt x="1023940" y="457162"/>
                    <a:pt x="1020891" y="460148"/>
                  </a:cubicBezTo>
                  <a:cubicBezTo>
                    <a:pt x="1019366" y="463133"/>
                    <a:pt x="1022416" y="466119"/>
                    <a:pt x="1005643" y="475075"/>
                  </a:cubicBezTo>
                  <a:cubicBezTo>
                    <a:pt x="991920" y="485525"/>
                    <a:pt x="985820" y="490003"/>
                    <a:pt x="999544" y="476568"/>
                  </a:cubicBezTo>
                  <a:lnTo>
                    <a:pt x="982771" y="482539"/>
                  </a:lnTo>
                  <a:cubicBezTo>
                    <a:pt x="975147" y="481047"/>
                    <a:pt x="990395" y="473583"/>
                    <a:pt x="1016316" y="461641"/>
                  </a:cubicBezTo>
                  <a:cubicBezTo>
                    <a:pt x="1020891" y="458655"/>
                    <a:pt x="1023940" y="455669"/>
                    <a:pt x="1028515" y="451191"/>
                  </a:cubicBezTo>
                  <a:close/>
                  <a:moveTo>
                    <a:pt x="1246834" y="378417"/>
                  </a:moveTo>
                  <a:cubicBezTo>
                    <a:pt x="1233897" y="388120"/>
                    <a:pt x="1212873" y="390061"/>
                    <a:pt x="1193466" y="397823"/>
                  </a:cubicBezTo>
                  <a:cubicBezTo>
                    <a:pt x="1211256" y="388120"/>
                    <a:pt x="1219342" y="380358"/>
                    <a:pt x="1246834" y="378417"/>
                  </a:cubicBezTo>
                  <a:close/>
                  <a:moveTo>
                    <a:pt x="1266680" y="198913"/>
                  </a:moveTo>
                  <a:lnTo>
                    <a:pt x="1271090" y="198913"/>
                  </a:lnTo>
                  <a:lnTo>
                    <a:pt x="1226986" y="218319"/>
                  </a:lnTo>
                  <a:lnTo>
                    <a:pt x="1222575" y="218319"/>
                  </a:lnTo>
                  <a:close/>
                  <a:moveTo>
                    <a:pt x="2091308" y="0"/>
                  </a:moveTo>
                  <a:cubicBezTo>
                    <a:pt x="2208911" y="0"/>
                    <a:pt x="2331218" y="9399"/>
                    <a:pt x="2451957" y="29762"/>
                  </a:cubicBezTo>
                  <a:cubicBezTo>
                    <a:pt x="2691867" y="72056"/>
                    <a:pt x="2923936" y="158209"/>
                    <a:pt x="3108965" y="269426"/>
                  </a:cubicBezTo>
                  <a:cubicBezTo>
                    <a:pt x="3154438" y="302321"/>
                    <a:pt x="3237544" y="369677"/>
                    <a:pt x="3276745" y="407271"/>
                  </a:cubicBezTo>
                  <a:cubicBezTo>
                    <a:pt x="3447661" y="534152"/>
                    <a:pt x="3607601" y="682962"/>
                    <a:pt x="3745588" y="853703"/>
                  </a:cubicBezTo>
                  <a:cubicBezTo>
                    <a:pt x="3816150" y="939857"/>
                    <a:pt x="3878872" y="1030709"/>
                    <a:pt x="3936889" y="1124695"/>
                  </a:cubicBezTo>
                  <a:cubicBezTo>
                    <a:pt x="3994906" y="1220247"/>
                    <a:pt x="4045084" y="1318932"/>
                    <a:pt x="4088989" y="1422316"/>
                  </a:cubicBezTo>
                  <a:cubicBezTo>
                    <a:pt x="4132894" y="1524134"/>
                    <a:pt x="4170527" y="1630651"/>
                    <a:pt x="4198751" y="1738735"/>
                  </a:cubicBezTo>
                  <a:cubicBezTo>
                    <a:pt x="4225408" y="1848384"/>
                    <a:pt x="4245793" y="1958034"/>
                    <a:pt x="4256769" y="2069251"/>
                  </a:cubicBezTo>
                  <a:cubicBezTo>
                    <a:pt x="4267745" y="2180467"/>
                    <a:pt x="4269313" y="2291683"/>
                    <a:pt x="4263041" y="2402900"/>
                  </a:cubicBezTo>
                  <a:cubicBezTo>
                    <a:pt x="4259121" y="2457725"/>
                    <a:pt x="4253241" y="2512158"/>
                    <a:pt x="4245205" y="2566200"/>
                  </a:cubicBezTo>
                  <a:lnTo>
                    <a:pt x="4224103" y="2676567"/>
                  </a:lnTo>
                  <a:lnTo>
                    <a:pt x="4229132" y="2636493"/>
                  </a:lnTo>
                  <a:cubicBezTo>
                    <a:pt x="4232072" y="2614759"/>
                    <a:pt x="4234816" y="2594004"/>
                    <a:pt x="4236384" y="2575207"/>
                  </a:cubicBezTo>
                  <a:cubicBezTo>
                    <a:pt x="4234816" y="2600269"/>
                    <a:pt x="4230112" y="2625332"/>
                    <a:pt x="4226976" y="2650395"/>
                  </a:cubicBezTo>
                  <a:cubicBezTo>
                    <a:pt x="4222272" y="2677024"/>
                    <a:pt x="4219136" y="2702087"/>
                    <a:pt x="4214432" y="2727150"/>
                  </a:cubicBezTo>
                  <a:lnTo>
                    <a:pt x="4224103" y="2676567"/>
                  </a:lnTo>
                  <a:lnTo>
                    <a:pt x="4220704" y="2703654"/>
                  </a:lnTo>
                  <a:cubicBezTo>
                    <a:pt x="4212864" y="2749080"/>
                    <a:pt x="4205024" y="2796073"/>
                    <a:pt x="4194047" y="2839933"/>
                  </a:cubicBezTo>
                  <a:cubicBezTo>
                    <a:pt x="4173663" y="2926086"/>
                    <a:pt x="4148574" y="2998142"/>
                    <a:pt x="4132894" y="3020072"/>
                  </a:cubicBezTo>
                  <a:cubicBezTo>
                    <a:pt x="4085853" y="3085862"/>
                    <a:pt x="4040380" y="3161050"/>
                    <a:pt x="3988634" y="3245638"/>
                  </a:cubicBezTo>
                  <a:cubicBezTo>
                    <a:pt x="3936889" y="3331791"/>
                    <a:pt x="3880440" y="3425777"/>
                    <a:pt x="3814582" y="3530727"/>
                  </a:cubicBezTo>
                  <a:cubicBezTo>
                    <a:pt x="3806742" y="3526028"/>
                    <a:pt x="3795766" y="3532294"/>
                    <a:pt x="3780085" y="3544825"/>
                  </a:cubicBezTo>
                  <a:cubicBezTo>
                    <a:pt x="3764405" y="3555790"/>
                    <a:pt x="3747156" y="3573021"/>
                    <a:pt x="3729908" y="3590252"/>
                  </a:cubicBezTo>
                  <a:cubicBezTo>
                    <a:pt x="3706387" y="3618447"/>
                    <a:pt x="3679731" y="3648209"/>
                    <a:pt x="3654642" y="3679538"/>
                  </a:cubicBezTo>
                  <a:cubicBezTo>
                    <a:pt x="3627985" y="3710866"/>
                    <a:pt x="3599761" y="3742195"/>
                    <a:pt x="3571536" y="3775090"/>
                  </a:cubicBezTo>
                  <a:cubicBezTo>
                    <a:pt x="3513519" y="3836181"/>
                    <a:pt x="3453933" y="3897271"/>
                    <a:pt x="3397484" y="3944264"/>
                  </a:cubicBezTo>
                  <a:cubicBezTo>
                    <a:pt x="3430413" y="3906670"/>
                    <a:pt x="3464909" y="3872208"/>
                    <a:pt x="3499406" y="3839313"/>
                  </a:cubicBezTo>
                  <a:cubicBezTo>
                    <a:pt x="3529199" y="3800153"/>
                    <a:pt x="3411596" y="3886306"/>
                    <a:pt x="3439821" y="3847146"/>
                  </a:cubicBezTo>
                  <a:cubicBezTo>
                    <a:pt x="3504110" y="3776656"/>
                    <a:pt x="3607601" y="3677971"/>
                    <a:pt x="3664050" y="3601217"/>
                  </a:cubicBezTo>
                  <a:lnTo>
                    <a:pt x="3649938" y="3590252"/>
                  </a:lnTo>
                  <a:cubicBezTo>
                    <a:pt x="3607601" y="3646643"/>
                    <a:pt x="3568400" y="3690503"/>
                    <a:pt x="3529199" y="3734363"/>
                  </a:cubicBezTo>
                  <a:cubicBezTo>
                    <a:pt x="3507246" y="3754726"/>
                    <a:pt x="3486862" y="3776656"/>
                    <a:pt x="3466477" y="3798586"/>
                  </a:cubicBezTo>
                  <a:cubicBezTo>
                    <a:pt x="3442957" y="3818950"/>
                    <a:pt x="3419436" y="3840880"/>
                    <a:pt x="3392780" y="3865943"/>
                  </a:cubicBezTo>
                  <a:cubicBezTo>
                    <a:pt x="3336330" y="3908236"/>
                    <a:pt x="3295561" y="3930166"/>
                    <a:pt x="3270473" y="3936432"/>
                  </a:cubicBezTo>
                  <a:cubicBezTo>
                    <a:pt x="3246952" y="3944264"/>
                    <a:pt x="3240680" y="3936432"/>
                    <a:pt x="3256360" y="3919201"/>
                  </a:cubicBezTo>
                  <a:cubicBezTo>
                    <a:pt x="3392780" y="3795454"/>
                    <a:pt x="3557424" y="3635678"/>
                    <a:pt x="3662482" y="3483734"/>
                  </a:cubicBezTo>
                  <a:cubicBezTo>
                    <a:pt x="3635826" y="3521329"/>
                    <a:pt x="3627985" y="3516629"/>
                    <a:pt x="3621713" y="3510364"/>
                  </a:cubicBezTo>
                  <a:cubicBezTo>
                    <a:pt x="3595057" y="3547958"/>
                    <a:pt x="3537039" y="3618447"/>
                    <a:pt x="3507246" y="3651342"/>
                  </a:cubicBezTo>
                  <a:cubicBezTo>
                    <a:pt x="3598193" y="3549524"/>
                    <a:pt x="3670322" y="3447707"/>
                    <a:pt x="3734612" y="3341190"/>
                  </a:cubicBezTo>
                  <a:cubicBezTo>
                    <a:pt x="3797334" y="3233106"/>
                    <a:pt x="3850647" y="3120323"/>
                    <a:pt x="3896120" y="2991876"/>
                  </a:cubicBezTo>
                  <a:lnTo>
                    <a:pt x="3880440" y="2985611"/>
                  </a:lnTo>
                  <a:cubicBezTo>
                    <a:pt x="3880440" y="2985611"/>
                    <a:pt x="3872599" y="3005974"/>
                    <a:pt x="3864759" y="3027904"/>
                  </a:cubicBezTo>
                  <a:lnTo>
                    <a:pt x="3847511" y="3070198"/>
                  </a:lnTo>
                  <a:cubicBezTo>
                    <a:pt x="3839671" y="3067065"/>
                    <a:pt x="3823990" y="3059233"/>
                    <a:pt x="3814582" y="3056100"/>
                  </a:cubicBezTo>
                  <a:cubicBezTo>
                    <a:pt x="3853783" y="2952716"/>
                    <a:pt x="3905528" y="2783541"/>
                    <a:pt x="3918073" y="2645696"/>
                  </a:cubicBezTo>
                  <a:cubicBezTo>
                    <a:pt x="3925913" y="2578339"/>
                    <a:pt x="3925913" y="2518815"/>
                    <a:pt x="3921209" y="2482787"/>
                  </a:cubicBezTo>
                  <a:cubicBezTo>
                    <a:pt x="3914936" y="2445193"/>
                    <a:pt x="3905528" y="2431095"/>
                    <a:pt x="3888280" y="2451459"/>
                  </a:cubicBezTo>
                  <a:cubicBezTo>
                    <a:pt x="3888280" y="2451459"/>
                    <a:pt x="3888280" y="2457725"/>
                    <a:pt x="3888280" y="2465557"/>
                  </a:cubicBezTo>
                  <a:cubicBezTo>
                    <a:pt x="3888280" y="2473389"/>
                    <a:pt x="3886712" y="2484354"/>
                    <a:pt x="3885144" y="2495319"/>
                  </a:cubicBezTo>
                  <a:lnTo>
                    <a:pt x="3880440" y="2537612"/>
                  </a:lnTo>
                  <a:cubicBezTo>
                    <a:pt x="3872599" y="2536046"/>
                    <a:pt x="3855351" y="2534480"/>
                    <a:pt x="3855351" y="2534480"/>
                  </a:cubicBezTo>
                  <a:cubicBezTo>
                    <a:pt x="3841239" y="2617500"/>
                    <a:pt x="3820854" y="2709919"/>
                    <a:pt x="3792629" y="2799206"/>
                  </a:cubicBezTo>
                  <a:cubicBezTo>
                    <a:pt x="3764405" y="2890059"/>
                    <a:pt x="3728340" y="2976212"/>
                    <a:pt x="3692275" y="3051401"/>
                  </a:cubicBezTo>
                  <a:cubicBezTo>
                    <a:pt x="3692275" y="3051401"/>
                    <a:pt x="3675027" y="3045135"/>
                    <a:pt x="3667186" y="3040436"/>
                  </a:cubicBezTo>
                  <a:cubicBezTo>
                    <a:pt x="3682867" y="3002841"/>
                    <a:pt x="3698547" y="2965247"/>
                    <a:pt x="3711091" y="2926086"/>
                  </a:cubicBezTo>
                  <a:cubicBezTo>
                    <a:pt x="3706387" y="2940184"/>
                    <a:pt x="3701683" y="2954282"/>
                    <a:pt x="3695411" y="2965247"/>
                  </a:cubicBezTo>
                  <a:cubicBezTo>
                    <a:pt x="3690707" y="2977778"/>
                    <a:pt x="3684435" y="2988743"/>
                    <a:pt x="3679731" y="2998142"/>
                  </a:cubicBezTo>
                  <a:cubicBezTo>
                    <a:pt x="3668754" y="3016939"/>
                    <a:pt x="3659346" y="3032603"/>
                    <a:pt x="3649938" y="3045135"/>
                  </a:cubicBezTo>
                  <a:cubicBezTo>
                    <a:pt x="3629553" y="3068631"/>
                    <a:pt x="3613873" y="3082729"/>
                    <a:pt x="3601329" y="3099960"/>
                  </a:cubicBezTo>
                  <a:cubicBezTo>
                    <a:pt x="3557424" y="3145386"/>
                    <a:pt x="3508815" y="3231540"/>
                    <a:pt x="3441389" y="3322392"/>
                  </a:cubicBezTo>
                  <a:cubicBezTo>
                    <a:pt x="3377099" y="3414812"/>
                    <a:pt x="3293993" y="3515063"/>
                    <a:pt x="3203047" y="3591818"/>
                  </a:cubicBezTo>
                  <a:cubicBezTo>
                    <a:pt x="3174822" y="3618447"/>
                    <a:pt x="3162278" y="3604349"/>
                    <a:pt x="3156006" y="3598084"/>
                  </a:cubicBezTo>
                  <a:cubicBezTo>
                    <a:pt x="3101125" y="3651342"/>
                    <a:pt x="3046243" y="3693636"/>
                    <a:pt x="2986658" y="3726531"/>
                  </a:cubicBezTo>
                  <a:cubicBezTo>
                    <a:pt x="2928640" y="3762559"/>
                    <a:pt x="2865919" y="3789188"/>
                    <a:pt x="2795357" y="3822083"/>
                  </a:cubicBezTo>
                  <a:cubicBezTo>
                    <a:pt x="3063492" y="3670139"/>
                    <a:pt x="3295561" y="3461805"/>
                    <a:pt x="3457069" y="3200211"/>
                  </a:cubicBezTo>
                  <a:cubicBezTo>
                    <a:pt x="3497838" y="3134421"/>
                    <a:pt x="3532335" y="3065498"/>
                    <a:pt x="3563696" y="2996576"/>
                  </a:cubicBezTo>
                  <a:cubicBezTo>
                    <a:pt x="3593489" y="2926086"/>
                    <a:pt x="3618577" y="2852464"/>
                    <a:pt x="3637394" y="2778842"/>
                  </a:cubicBezTo>
                  <a:cubicBezTo>
                    <a:pt x="3656210" y="2705220"/>
                    <a:pt x="3670322" y="2630032"/>
                    <a:pt x="3676595" y="2553277"/>
                  </a:cubicBezTo>
                  <a:cubicBezTo>
                    <a:pt x="3682867" y="2478088"/>
                    <a:pt x="3684435" y="2401333"/>
                    <a:pt x="3678163" y="2326145"/>
                  </a:cubicBezTo>
                  <a:cubicBezTo>
                    <a:pt x="3678163" y="2288550"/>
                    <a:pt x="3668754" y="2279152"/>
                    <a:pt x="3662482" y="2269753"/>
                  </a:cubicBezTo>
                  <a:cubicBezTo>
                    <a:pt x="3654642" y="2260355"/>
                    <a:pt x="3648370" y="2252523"/>
                    <a:pt x="3646802" y="2214928"/>
                  </a:cubicBezTo>
                  <a:cubicBezTo>
                    <a:pt x="3642098" y="2177334"/>
                    <a:pt x="3638962" y="2141306"/>
                    <a:pt x="3632690" y="2103712"/>
                  </a:cubicBezTo>
                  <a:cubicBezTo>
                    <a:pt x="3620145" y="2142873"/>
                    <a:pt x="3598193" y="2109978"/>
                    <a:pt x="3591921" y="2073950"/>
                  </a:cubicBezTo>
                  <a:cubicBezTo>
                    <a:pt x="3555856" y="1914174"/>
                    <a:pt x="3491566" y="1754399"/>
                    <a:pt x="3410028" y="1608721"/>
                  </a:cubicBezTo>
                  <a:cubicBezTo>
                    <a:pt x="3370827" y="1535099"/>
                    <a:pt x="3326922" y="1466176"/>
                    <a:pt x="3281449" y="1401953"/>
                  </a:cubicBezTo>
                  <a:cubicBezTo>
                    <a:pt x="3259496" y="1369058"/>
                    <a:pt x="3234408" y="1339296"/>
                    <a:pt x="3212455" y="1306401"/>
                  </a:cubicBezTo>
                  <a:cubicBezTo>
                    <a:pt x="3188935" y="1278205"/>
                    <a:pt x="3166982" y="1246876"/>
                    <a:pt x="3143462" y="1218681"/>
                  </a:cubicBezTo>
                  <a:cubicBezTo>
                    <a:pt x="3071332" y="1137226"/>
                    <a:pt x="2992930" y="1058905"/>
                    <a:pt x="2865919" y="982150"/>
                  </a:cubicBezTo>
                  <a:cubicBezTo>
                    <a:pt x="2862783" y="989982"/>
                    <a:pt x="2862783" y="989982"/>
                    <a:pt x="2858079" y="996248"/>
                  </a:cubicBezTo>
                  <a:cubicBezTo>
                    <a:pt x="2865919" y="982150"/>
                    <a:pt x="2795357" y="960220"/>
                    <a:pt x="2765564" y="935157"/>
                  </a:cubicBezTo>
                  <a:cubicBezTo>
                    <a:pt x="2770269" y="927325"/>
                    <a:pt x="2770269" y="927325"/>
                    <a:pt x="2774973" y="919493"/>
                  </a:cubicBezTo>
                  <a:cubicBezTo>
                    <a:pt x="2776541" y="916360"/>
                    <a:pt x="2768700" y="910094"/>
                    <a:pt x="2757724" y="902262"/>
                  </a:cubicBezTo>
                  <a:cubicBezTo>
                    <a:pt x="2745180" y="894430"/>
                    <a:pt x="2727931" y="888164"/>
                    <a:pt x="2712251" y="880332"/>
                  </a:cubicBezTo>
                  <a:cubicBezTo>
                    <a:pt x="2715387" y="870934"/>
                    <a:pt x="2715387" y="870934"/>
                    <a:pt x="2718523" y="863102"/>
                  </a:cubicBezTo>
                  <a:cubicBezTo>
                    <a:pt x="2684026" y="850570"/>
                    <a:pt x="2649530" y="836472"/>
                    <a:pt x="2615033" y="820808"/>
                  </a:cubicBezTo>
                  <a:cubicBezTo>
                    <a:pt x="2578968" y="808277"/>
                    <a:pt x="2544471" y="794179"/>
                    <a:pt x="2505270" y="792612"/>
                  </a:cubicBezTo>
                  <a:cubicBezTo>
                    <a:pt x="2508406" y="784780"/>
                    <a:pt x="2508406" y="784780"/>
                    <a:pt x="2509974" y="775382"/>
                  </a:cubicBezTo>
                  <a:cubicBezTo>
                    <a:pt x="2491158" y="773815"/>
                    <a:pt x="2464501" y="764417"/>
                    <a:pt x="2437844" y="756585"/>
                  </a:cubicBezTo>
                  <a:cubicBezTo>
                    <a:pt x="2423732" y="751885"/>
                    <a:pt x="2409620" y="748752"/>
                    <a:pt x="2397075" y="747186"/>
                  </a:cubicBezTo>
                  <a:cubicBezTo>
                    <a:pt x="2384531" y="745620"/>
                    <a:pt x="2371987" y="745620"/>
                    <a:pt x="2361011" y="747186"/>
                  </a:cubicBezTo>
                  <a:cubicBezTo>
                    <a:pt x="2364147" y="739354"/>
                    <a:pt x="2364147" y="739354"/>
                    <a:pt x="2365715" y="729955"/>
                  </a:cubicBezTo>
                  <a:cubicBezTo>
                    <a:pt x="2364147" y="739354"/>
                    <a:pt x="2361011" y="747186"/>
                    <a:pt x="2324946" y="740920"/>
                  </a:cubicBezTo>
                  <a:cubicBezTo>
                    <a:pt x="2268496" y="731522"/>
                    <a:pt x="2230863" y="728389"/>
                    <a:pt x="2207343" y="728389"/>
                  </a:cubicBezTo>
                  <a:cubicBezTo>
                    <a:pt x="2183822" y="728389"/>
                    <a:pt x="2174414" y="729955"/>
                    <a:pt x="2174414" y="729955"/>
                  </a:cubicBezTo>
                  <a:cubicBezTo>
                    <a:pt x="2147757" y="726822"/>
                    <a:pt x="2111692" y="725256"/>
                    <a:pt x="2075628" y="722123"/>
                  </a:cubicBezTo>
                  <a:cubicBezTo>
                    <a:pt x="2037995" y="722123"/>
                    <a:pt x="2000362" y="718990"/>
                    <a:pt x="1964297" y="720557"/>
                  </a:cubicBezTo>
                  <a:cubicBezTo>
                    <a:pt x="1929800" y="718990"/>
                    <a:pt x="1898439" y="720557"/>
                    <a:pt x="1874919" y="720557"/>
                  </a:cubicBezTo>
                  <a:cubicBezTo>
                    <a:pt x="1851398" y="720557"/>
                    <a:pt x="1837286" y="720557"/>
                    <a:pt x="1837286" y="718990"/>
                  </a:cubicBezTo>
                  <a:cubicBezTo>
                    <a:pt x="1763588" y="737787"/>
                    <a:pt x="1721251" y="717424"/>
                    <a:pt x="1649121" y="744053"/>
                  </a:cubicBezTo>
                  <a:cubicBezTo>
                    <a:pt x="1642849" y="718990"/>
                    <a:pt x="1713411" y="673564"/>
                    <a:pt x="1631873" y="675130"/>
                  </a:cubicBezTo>
                  <a:cubicBezTo>
                    <a:pt x="1551903" y="679830"/>
                    <a:pt x="1415483" y="681396"/>
                    <a:pt x="1308857" y="687662"/>
                  </a:cubicBezTo>
                  <a:cubicBezTo>
                    <a:pt x="1202230" y="690795"/>
                    <a:pt x="1120692" y="689228"/>
                    <a:pt x="1175574" y="645368"/>
                  </a:cubicBezTo>
                  <a:cubicBezTo>
                    <a:pt x="1192822" y="629704"/>
                    <a:pt x="1252407" y="578012"/>
                    <a:pt x="1319833" y="532585"/>
                  </a:cubicBezTo>
                  <a:cubicBezTo>
                    <a:pt x="1352762" y="509089"/>
                    <a:pt x="1387259" y="488725"/>
                    <a:pt x="1415483" y="469928"/>
                  </a:cubicBezTo>
                  <a:cubicBezTo>
                    <a:pt x="1445276" y="452698"/>
                    <a:pt x="1467229" y="438600"/>
                    <a:pt x="1478205" y="430768"/>
                  </a:cubicBezTo>
                  <a:cubicBezTo>
                    <a:pt x="1498589" y="422936"/>
                    <a:pt x="1539358" y="394740"/>
                    <a:pt x="1573855" y="363411"/>
                  </a:cubicBezTo>
                  <a:cubicBezTo>
                    <a:pt x="1608352" y="332083"/>
                    <a:pt x="1639713" y="299188"/>
                    <a:pt x="1635009" y="281957"/>
                  </a:cubicBezTo>
                  <a:cubicBezTo>
                    <a:pt x="1683618" y="270992"/>
                    <a:pt x="1730659" y="264726"/>
                    <a:pt x="1730659" y="256894"/>
                  </a:cubicBezTo>
                  <a:cubicBezTo>
                    <a:pt x="1729091" y="247496"/>
                    <a:pt x="1711843" y="242796"/>
                    <a:pt x="1686754" y="241230"/>
                  </a:cubicBezTo>
                  <a:cubicBezTo>
                    <a:pt x="1661665" y="241230"/>
                    <a:pt x="1628737" y="244363"/>
                    <a:pt x="1591104" y="249062"/>
                  </a:cubicBezTo>
                  <a:cubicBezTo>
                    <a:pt x="1555039" y="253761"/>
                    <a:pt x="1514270" y="261593"/>
                    <a:pt x="1478205" y="269426"/>
                  </a:cubicBezTo>
                  <a:cubicBezTo>
                    <a:pt x="1442140" y="277258"/>
                    <a:pt x="1409211" y="286656"/>
                    <a:pt x="1384123" y="291356"/>
                  </a:cubicBezTo>
                  <a:cubicBezTo>
                    <a:pt x="1330809" y="289789"/>
                    <a:pt x="1366874" y="241230"/>
                    <a:pt x="1412347" y="208335"/>
                  </a:cubicBezTo>
                  <a:cubicBezTo>
                    <a:pt x="1412347" y="208335"/>
                    <a:pt x="1440572" y="172307"/>
                    <a:pt x="1498589" y="133146"/>
                  </a:cubicBezTo>
                  <a:cubicBezTo>
                    <a:pt x="1514270" y="122181"/>
                    <a:pt x="1529950" y="111216"/>
                    <a:pt x="1547199" y="101818"/>
                  </a:cubicBezTo>
                  <a:cubicBezTo>
                    <a:pt x="1566015" y="90853"/>
                    <a:pt x="1584832" y="81454"/>
                    <a:pt x="1606784" y="72056"/>
                  </a:cubicBezTo>
                  <a:cubicBezTo>
                    <a:pt x="1649121" y="51692"/>
                    <a:pt x="1697730" y="37594"/>
                    <a:pt x="1751044" y="28196"/>
                  </a:cubicBezTo>
                  <a:cubicBezTo>
                    <a:pt x="1857670" y="10965"/>
                    <a:pt x="1972137" y="0"/>
                    <a:pt x="20913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56242" tIns="78121" rIns="156242" bIns="78121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3076"/>
            </a:p>
          </p:txBody>
        </p:sp>
      </p:grpSp>
      <p:grpSp>
        <p:nvGrpSpPr>
          <p:cNvPr id="1045" name="Agrupa 1044">
            <a:extLst>
              <a:ext uri="{FF2B5EF4-FFF2-40B4-BE49-F238E27FC236}">
                <a16:creationId xmlns:a16="http://schemas.microsoft.com/office/drawing/2014/main" id="{E02001C5-992A-342A-0CCC-D6DE8921F037}"/>
              </a:ext>
            </a:extLst>
          </p:cNvPr>
          <p:cNvGrpSpPr/>
          <p:nvPr/>
        </p:nvGrpSpPr>
        <p:grpSpPr>
          <a:xfrm>
            <a:off x="8714788" y="4828760"/>
            <a:ext cx="1315153" cy="1201123"/>
            <a:chOff x="3781780" y="2706266"/>
            <a:chExt cx="5402155" cy="4933762"/>
          </a:xfrm>
          <a:solidFill>
            <a:srgbClr val="9D2235"/>
          </a:solidFill>
        </p:grpSpPr>
        <p:sp>
          <p:nvSpPr>
            <p:cNvPr id="1047" name="Freeform 164">
              <a:extLst>
                <a:ext uri="{FF2B5EF4-FFF2-40B4-BE49-F238E27FC236}">
                  <a16:creationId xmlns:a16="http://schemas.microsoft.com/office/drawing/2014/main" id="{93A17648-8D6B-B58A-5389-044AD0D81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780" y="2706266"/>
              <a:ext cx="4423193" cy="4933762"/>
            </a:xfrm>
            <a:custGeom>
              <a:avLst/>
              <a:gdLst>
                <a:gd name="T0" fmla="*/ 765 w 2628"/>
                <a:gd name="T1" fmla="*/ 2905 h 2933"/>
                <a:gd name="T2" fmla="*/ 333 w 2628"/>
                <a:gd name="T3" fmla="*/ 2535 h 2933"/>
                <a:gd name="T4" fmla="*/ 75 w 2628"/>
                <a:gd name="T5" fmla="*/ 1995 h 2933"/>
                <a:gd name="T6" fmla="*/ 53 w 2628"/>
                <a:gd name="T7" fmla="*/ 1379 h 2933"/>
                <a:gd name="T8" fmla="*/ 279 w 2628"/>
                <a:gd name="T9" fmla="*/ 797 h 2933"/>
                <a:gd name="T10" fmla="*/ 1031 w 2628"/>
                <a:gd name="T11" fmla="*/ 172 h 2933"/>
                <a:gd name="T12" fmla="*/ 1261 w 2628"/>
                <a:gd name="T13" fmla="*/ 94 h 2933"/>
                <a:gd name="T14" fmla="*/ 1379 w 2628"/>
                <a:gd name="T15" fmla="*/ 67 h 2933"/>
                <a:gd name="T16" fmla="*/ 1499 w 2628"/>
                <a:gd name="T17" fmla="*/ 49 h 2933"/>
                <a:gd name="T18" fmla="*/ 1620 w 2628"/>
                <a:gd name="T19" fmla="*/ 38 h 2933"/>
                <a:gd name="T20" fmla="*/ 1741 w 2628"/>
                <a:gd name="T21" fmla="*/ 36 h 2933"/>
                <a:gd name="T22" fmla="*/ 1987 w 2628"/>
                <a:gd name="T23" fmla="*/ 54 h 2933"/>
                <a:gd name="T24" fmla="*/ 2303 w 2628"/>
                <a:gd name="T25" fmla="*/ 127 h 2933"/>
                <a:gd name="T26" fmla="*/ 2600 w 2628"/>
                <a:gd name="T27" fmla="*/ 237 h 2933"/>
                <a:gd name="T28" fmla="*/ 2626 w 2628"/>
                <a:gd name="T29" fmla="*/ 236 h 2933"/>
                <a:gd name="T30" fmla="*/ 2591 w 2628"/>
                <a:gd name="T31" fmla="*/ 205 h 2933"/>
                <a:gd name="T32" fmla="*/ 1969 w 2628"/>
                <a:gd name="T33" fmla="*/ 19 h 2933"/>
                <a:gd name="T34" fmla="*/ 1646 w 2628"/>
                <a:gd name="T35" fmla="*/ 3 h 2933"/>
                <a:gd name="T36" fmla="*/ 1322 w 2628"/>
                <a:gd name="T37" fmla="*/ 43 h 2933"/>
                <a:gd name="T38" fmla="*/ 717 w 2628"/>
                <a:gd name="T39" fmla="*/ 301 h 2933"/>
                <a:gd name="T40" fmla="*/ 256 w 2628"/>
                <a:gd name="T41" fmla="*/ 779 h 2933"/>
                <a:gd name="T42" fmla="*/ 34 w 2628"/>
                <a:gd name="T43" fmla="*/ 1375 h 2933"/>
                <a:gd name="T44" fmla="*/ 59 w 2628"/>
                <a:gd name="T45" fmla="*/ 2004 h 2933"/>
                <a:gd name="T46" fmla="*/ 327 w 2628"/>
                <a:gd name="T47" fmla="*/ 2555 h 2933"/>
                <a:gd name="T48" fmla="*/ 771 w 2628"/>
                <a:gd name="T49" fmla="*/ 2928 h 2933"/>
                <a:gd name="T50" fmla="*/ 787 w 2628"/>
                <a:gd name="T51" fmla="*/ 2926 h 2933"/>
                <a:gd name="T52" fmla="*/ 765 w 2628"/>
                <a:gd name="T53" fmla="*/ 2905 h 2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28" h="2933">
                  <a:moveTo>
                    <a:pt x="765" y="2905"/>
                  </a:moveTo>
                  <a:cubicBezTo>
                    <a:pt x="602" y="2817"/>
                    <a:pt x="453" y="2691"/>
                    <a:pt x="333" y="2535"/>
                  </a:cubicBezTo>
                  <a:cubicBezTo>
                    <a:pt x="213" y="2380"/>
                    <a:pt x="123" y="2194"/>
                    <a:pt x="75" y="1995"/>
                  </a:cubicBezTo>
                  <a:cubicBezTo>
                    <a:pt x="26" y="1795"/>
                    <a:pt x="19" y="1586"/>
                    <a:pt x="53" y="1379"/>
                  </a:cubicBezTo>
                  <a:cubicBezTo>
                    <a:pt x="87" y="1173"/>
                    <a:pt x="165" y="973"/>
                    <a:pt x="279" y="797"/>
                  </a:cubicBezTo>
                  <a:cubicBezTo>
                    <a:pt x="464" y="509"/>
                    <a:pt x="732" y="297"/>
                    <a:pt x="1031" y="172"/>
                  </a:cubicBezTo>
                  <a:cubicBezTo>
                    <a:pt x="1105" y="140"/>
                    <a:pt x="1182" y="115"/>
                    <a:pt x="1261" y="94"/>
                  </a:cubicBezTo>
                  <a:cubicBezTo>
                    <a:pt x="1300" y="83"/>
                    <a:pt x="1339" y="76"/>
                    <a:pt x="1379" y="67"/>
                  </a:cubicBezTo>
                  <a:cubicBezTo>
                    <a:pt x="1419" y="61"/>
                    <a:pt x="1459" y="53"/>
                    <a:pt x="1499" y="49"/>
                  </a:cubicBezTo>
                  <a:cubicBezTo>
                    <a:pt x="1539" y="44"/>
                    <a:pt x="1579" y="41"/>
                    <a:pt x="1620" y="38"/>
                  </a:cubicBezTo>
                  <a:cubicBezTo>
                    <a:pt x="1660" y="37"/>
                    <a:pt x="1701" y="35"/>
                    <a:pt x="1741" y="36"/>
                  </a:cubicBezTo>
                  <a:cubicBezTo>
                    <a:pt x="1823" y="36"/>
                    <a:pt x="1905" y="43"/>
                    <a:pt x="1987" y="54"/>
                  </a:cubicBezTo>
                  <a:cubicBezTo>
                    <a:pt x="2095" y="69"/>
                    <a:pt x="2201" y="95"/>
                    <a:pt x="2303" y="127"/>
                  </a:cubicBezTo>
                  <a:cubicBezTo>
                    <a:pt x="2406" y="159"/>
                    <a:pt x="2505" y="197"/>
                    <a:pt x="2600" y="237"/>
                  </a:cubicBezTo>
                  <a:cubicBezTo>
                    <a:pt x="2616" y="245"/>
                    <a:pt x="2628" y="245"/>
                    <a:pt x="2626" y="236"/>
                  </a:cubicBezTo>
                  <a:cubicBezTo>
                    <a:pt x="2623" y="226"/>
                    <a:pt x="2609" y="214"/>
                    <a:pt x="2591" y="205"/>
                  </a:cubicBezTo>
                  <a:cubicBezTo>
                    <a:pt x="2393" y="112"/>
                    <a:pt x="2184" y="48"/>
                    <a:pt x="1969" y="19"/>
                  </a:cubicBezTo>
                  <a:cubicBezTo>
                    <a:pt x="1862" y="5"/>
                    <a:pt x="1754" y="0"/>
                    <a:pt x="1646" y="3"/>
                  </a:cubicBezTo>
                  <a:cubicBezTo>
                    <a:pt x="1538" y="7"/>
                    <a:pt x="1429" y="20"/>
                    <a:pt x="1322" y="43"/>
                  </a:cubicBezTo>
                  <a:cubicBezTo>
                    <a:pt x="1108" y="89"/>
                    <a:pt x="900" y="176"/>
                    <a:pt x="717" y="301"/>
                  </a:cubicBezTo>
                  <a:cubicBezTo>
                    <a:pt x="533" y="426"/>
                    <a:pt x="374" y="589"/>
                    <a:pt x="256" y="779"/>
                  </a:cubicBezTo>
                  <a:cubicBezTo>
                    <a:pt x="144" y="960"/>
                    <a:pt x="67" y="1164"/>
                    <a:pt x="34" y="1375"/>
                  </a:cubicBezTo>
                  <a:cubicBezTo>
                    <a:pt x="0" y="1586"/>
                    <a:pt x="9" y="1800"/>
                    <a:pt x="59" y="2004"/>
                  </a:cubicBezTo>
                  <a:cubicBezTo>
                    <a:pt x="109" y="2207"/>
                    <a:pt x="203" y="2397"/>
                    <a:pt x="327" y="2555"/>
                  </a:cubicBezTo>
                  <a:cubicBezTo>
                    <a:pt x="450" y="2714"/>
                    <a:pt x="604" y="2841"/>
                    <a:pt x="771" y="2928"/>
                  </a:cubicBezTo>
                  <a:cubicBezTo>
                    <a:pt x="780" y="2933"/>
                    <a:pt x="787" y="2932"/>
                    <a:pt x="787" y="2926"/>
                  </a:cubicBezTo>
                  <a:cubicBezTo>
                    <a:pt x="784" y="2919"/>
                    <a:pt x="773" y="2910"/>
                    <a:pt x="765" y="29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56242" tIns="78121" rIns="156242" bIns="78121" numCol="1" anchor="t" anchorCtr="0" compatLnSpc="1">
              <a:prstTxWarp prst="textNoShape">
                <a:avLst/>
              </a:prstTxWarp>
            </a:bodyPr>
            <a:lstStyle/>
            <a:p>
              <a:endParaRPr lang="en-US" sz="3076"/>
            </a:p>
          </p:txBody>
        </p:sp>
        <p:sp>
          <p:nvSpPr>
            <p:cNvPr id="1048" name="Freeform: Shape 163">
              <a:extLst>
                <a:ext uri="{FF2B5EF4-FFF2-40B4-BE49-F238E27FC236}">
                  <a16:creationId xmlns:a16="http://schemas.microsoft.com/office/drawing/2014/main" id="{FF7E5931-DEDC-CF8E-29ED-5DDD9AD89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033" y="2870318"/>
              <a:ext cx="4581902" cy="4235637"/>
            </a:xfrm>
            <a:custGeom>
              <a:avLst/>
              <a:gdLst>
                <a:gd name="connsiteX0" fmla="*/ 3784163 w 4266709"/>
                <a:gd name="connsiteY0" fmla="*/ 2930302 h 3944264"/>
                <a:gd name="connsiteX1" fmla="*/ 3764757 w 4266709"/>
                <a:gd name="connsiteY1" fmla="*/ 2954561 h 3944264"/>
                <a:gd name="connsiteX2" fmla="*/ 3784163 w 4266709"/>
                <a:gd name="connsiteY2" fmla="*/ 2930302 h 3944264"/>
                <a:gd name="connsiteX3" fmla="*/ 106733 w 4266709"/>
                <a:gd name="connsiteY3" fmla="*/ 1314757 h 3944264"/>
                <a:gd name="connsiteX4" fmla="*/ 81261 w 4266709"/>
                <a:gd name="connsiteY4" fmla="*/ 1372975 h 3944264"/>
                <a:gd name="connsiteX5" fmla="*/ 106733 w 4266709"/>
                <a:gd name="connsiteY5" fmla="*/ 1314757 h 3944264"/>
                <a:gd name="connsiteX6" fmla="*/ 24743 w 4266709"/>
                <a:gd name="connsiteY6" fmla="*/ 1107460 h 3944264"/>
                <a:gd name="connsiteX7" fmla="*/ 23287 w 4266709"/>
                <a:gd name="connsiteY7" fmla="*/ 1131111 h 3944264"/>
                <a:gd name="connsiteX8" fmla="*/ 0 w 4266709"/>
                <a:gd name="connsiteY8" fmla="*/ 1144956 h 3944264"/>
                <a:gd name="connsiteX9" fmla="*/ 24743 w 4266709"/>
                <a:gd name="connsiteY9" fmla="*/ 1107460 h 3944264"/>
                <a:gd name="connsiteX10" fmla="*/ 339605 w 4266709"/>
                <a:gd name="connsiteY10" fmla="*/ 1096438 h 3944264"/>
                <a:gd name="connsiteX11" fmla="*/ 324548 w 4266709"/>
                <a:gd name="connsiteY11" fmla="*/ 1130904 h 3944264"/>
                <a:gd name="connsiteX12" fmla="*/ 310998 w 4266709"/>
                <a:gd name="connsiteY12" fmla="*/ 1165371 h 3944264"/>
                <a:gd name="connsiteX13" fmla="*/ 321537 w 4266709"/>
                <a:gd name="connsiteY13" fmla="*/ 1154404 h 3944264"/>
                <a:gd name="connsiteX14" fmla="*/ 270346 w 4266709"/>
                <a:gd name="connsiteY14" fmla="*/ 1246836 h 3944264"/>
                <a:gd name="connsiteX15" fmla="*/ 339605 w 4266709"/>
                <a:gd name="connsiteY15" fmla="*/ 1096438 h 3944264"/>
                <a:gd name="connsiteX16" fmla="*/ 116436 w 4266709"/>
                <a:gd name="connsiteY16" fmla="*/ 915080 h 3944264"/>
                <a:gd name="connsiteX17" fmla="*/ 82847 w 4266709"/>
                <a:gd name="connsiteY17" fmla="*/ 949613 h 3944264"/>
                <a:gd name="connsiteX18" fmla="*/ 116436 w 4266709"/>
                <a:gd name="connsiteY18" fmla="*/ 915080 h 3944264"/>
                <a:gd name="connsiteX19" fmla="*/ 354161 w 4266709"/>
                <a:gd name="connsiteY19" fmla="*/ 907232 h 3944264"/>
                <a:gd name="connsiteX20" fmla="*/ 341811 w 4266709"/>
                <a:gd name="connsiteY20" fmla="*/ 927505 h 3944264"/>
                <a:gd name="connsiteX21" fmla="*/ 327917 w 4266709"/>
                <a:gd name="connsiteY21" fmla="*/ 946219 h 3944264"/>
                <a:gd name="connsiteX22" fmla="*/ 320199 w 4266709"/>
                <a:gd name="connsiteY22" fmla="*/ 950897 h 3944264"/>
                <a:gd name="connsiteX23" fmla="*/ 337180 w 4266709"/>
                <a:gd name="connsiteY23" fmla="*/ 929065 h 3944264"/>
                <a:gd name="connsiteX24" fmla="*/ 354161 w 4266709"/>
                <a:gd name="connsiteY24" fmla="*/ 907232 h 3944264"/>
                <a:gd name="connsiteX25" fmla="*/ 508954 w 4266709"/>
                <a:gd name="connsiteY25" fmla="*/ 903330 h 3944264"/>
                <a:gd name="connsiteX26" fmla="*/ 531068 w 4266709"/>
                <a:gd name="connsiteY26" fmla="*/ 933771 h 3944264"/>
                <a:gd name="connsiteX27" fmla="*/ 467886 w 4266709"/>
                <a:gd name="connsiteY27" fmla="*/ 962690 h 3944264"/>
                <a:gd name="connsiteX28" fmla="*/ 508954 w 4266709"/>
                <a:gd name="connsiteY28" fmla="*/ 903330 h 3944264"/>
                <a:gd name="connsiteX29" fmla="*/ 456041 w 4266709"/>
                <a:gd name="connsiteY29" fmla="*/ 819905 h 3944264"/>
                <a:gd name="connsiteX30" fmla="*/ 402673 w 4266709"/>
                <a:gd name="connsiteY30" fmla="*/ 863570 h 3944264"/>
                <a:gd name="connsiteX31" fmla="*/ 456041 w 4266709"/>
                <a:gd name="connsiteY31" fmla="*/ 819905 h 3944264"/>
                <a:gd name="connsiteX32" fmla="*/ 281387 w 4266709"/>
                <a:gd name="connsiteY32" fmla="*/ 722875 h 3944264"/>
                <a:gd name="connsiteX33" fmla="*/ 225325 w 4266709"/>
                <a:gd name="connsiteY33" fmla="*/ 807292 h 3944264"/>
                <a:gd name="connsiteX34" fmla="*/ 155248 w 4266709"/>
                <a:gd name="connsiteY34" fmla="*/ 863570 h 3944264"/>
                <a:gd name="connsiteX35" fmla="*/ 220653 w 4266709"/>
                <a:gd name="connsiteY35" fmla="*/ 786970 h 3944264"/>
                <a:gd name="connsiteX36" fmla="*/ 281387 w 4266709"/>
                <a:gd name="connsiteY36" fmla="*/ 722875 h 3944264"/>
                <a:gd name="connsiteX37" fmla="*/ 329902 w 4266709"/>
                <a:gd name="connsiteY37" fmla="*/ 688913 h 3944264"/>
                <a:gd name="connsiteX38" fmla="*/ 328284 w 4266709"/>
                <a:gd name="connsiteY38" fmla="*/ 692553 h 3944264"/>
                <a:gd name="connsiteX39" fmla="*/ 325049 w 4266709"/>
                <a:gd name="connsiteY39" fmla="*/ 693766 h 3944264"/>
                <a:gd name="connsiteX40" fmla="*/ 693760 w 4266709"/>
                <a:gd name="connsiteY40" fmla="*/ 640398 h 3944264"/>
                <a:gd name="connsiteX41" fmla="*/ 691334 w 4266709"/>
                <a:gd name="connsiteY41" fmla="*/ 645250 h 3944264"/>
                <a:gd name="connsiteX42" fmla="*/ 684057 w 4266709"/>
                <a:gd name="connsiteY42" fmla="*/ 650101 h 3944264"/>
                <a:gd name="connsiteX43" fmla="*/ 693760 w 4266709"/>
                <a:gd name="connsiteY43" fmla="*/ 640398 h 3944264"/>
                <a:gd name="connsiteX44" fmla="*/ 931485 w 4266709"/>
                <a:gd name="connsiteY44" fmla="*/ 499706 h 3944264"/>
                <a:gd name="connsiteX45" fmla="*/ 882708 w 4266709"/>
                <a:gd name="connsiteY45" fmla="*/ 536597 h 3944264"/>
                <a:gd name="connsiteX46" fmla="*/ 807181 w 4266709"/>
                <a:gd name="connsiteY46" fmla="*/ 582710 h 3944264"/>
                <a:gd name="connsiteX47" fmla="*/ 811902 w 4266709"/>
                <a:gd name="connsiteY47" fmla="*/ 575024 h 3944264"/>
                <a:gd name="connsiteX48" fmla="*/ 753684 w 4266709"/>
                <a:gd name="connsiteY48" fmla="*/ 605767 h 3944264"/>
                <a:gd name="connsiteX49" fmla="*/ 695466 w 4266709"/>
                <a:gd name="connsiteY49" fmla="*/ 634972 h 3944264"/>
                <a:gd name="connsiteX50" fmla="*/ 690745 w 4266709"/>
                <a:gd name="connsiteY50" fmla="*/ 639583 h 3944264"/>
                <a:gd name="connsiteX51" fmla="*/ 700186 w 4266709"/>
                <a:gd name="connsiteY51" fmla="*/ 616526 h 3944264"/>
                <a:gd name="connsiteX52" fmla="*/ 640395 w 4266709"/>
                <a:gd name="connsiteY52" fmla="*/ 654954 h 3944264"/>
                <a:gd name="connsiteX53" fmla="*/ 706480 w 4266709"/>
                <a:gd name="connsiteY53" fmla="*/ 607304 h 3944264"/>
                <a:gd name="connsiteX54" fmla="*/ 734802 w 4266709"/>
                <a:gd name="connsiteY54" fmla="*/ 607304 h 3944264"/>
                <a:gd name="connsiteX55" fmla="*/ 752110 w 4266709"/>
                <a:gd name="connsiteY55" fmla="*/ 575024 h 3944264"/>
                <a:gd name="connsiteX56" fmla="*/ 844944 w 4266709"/>
                <a:gd name="connsiteY56" fmla="*/ 525837 h 3944264"/>
                <a:gd name="connsiteX57" fmla="*/ 879561 w 4266709"/>
                <a:gd name="connsiteY57" fmla="*/ 521226 h 3944264"/>
                <a:gd name="connsiteX58" fmla="*/ 931485 w 4266709"/>
                <a:gd name="connsiteY58" fmla="*/ 499706 h 3944264"/>
                <a:gd name="connsiteX59" fmla="*/ 1261387 w 4266709"/>
                <a:gd name="connsiteY59" fmla="*/ 485150 h 3944264"/>
                <a:gd name="connsiteX60" fmla="*/ 1251684 w 4266709"/>
                <a:gd name="connsiteY60" fmla="*/ 495139 h 3944264"/>
                <a:gd name="connsiteX61" fmla="*/ 1241980 w 4266709"/>
                <a:gd name="connsiteY61" fmla="*/ 503701 h 3944264"/>
                <a:gd name="connsiteX62" fmla="*/ 1227425 w 4266709"/>
                <a:gd name="connsiteY62" fmla="*/ 509409 h 3944264"/>
                <a:gd name="connsiteX63" fmla="*/ 1245215 w 4266709"/>
                <a:gd name="connsiteY63" fmla="*/ 497993 h 3944264"/>
                <a:gd name="connsiteX64" fmla="*/ 1261387 w 4266709"/>
                <a:gd name="connsiteY64" fmla="*/ 485150 h 3944264"/>
                <a:gd name="connsiteX65" fmla="*/ 1028515 w 4266709"/>
                <a:gd name="connsiteY65" fmla="*/ 451191 h 3944264"/>
                <a:gd name="connsiteX66" fmla="*/ 1020891 w 4266709"/>
                <a:gd name="connsiteY66" fmla="*/ 460148 h 3944264"/>
                <a:gd name="connsiteX67" fmla="*/ 1005643 w 4266709"/>
                <a:gd name="connsiteY67" fmla="*/ 475075 h 3944264"/>
                <a:gd name="connsiteX68" fmla="*/ 999544 w 4266709"/>
                <a:gd name="connsiteY68" fmla="*/ 476568 h 3944264"/>
                <a:gd name="connsiteX69" fmla="*/ 982771 w 4266709"/>
                <a:gd name="connsiteY69" fmla="*/ 482539 h 3944264"/>
                <a:gd name="connsiteX70" fmla="*/ 1016316 w 4266709"/>
                <a:gd name="connsiteY70" fmla="*/ 461641 h 3944264"/>
                <a:gd name="connsiteX71" fmla="*/ 1028515 w 4266709"/>
                <a:gd name="connsiteY71" fmla="*/ 451191 h 3944264"/>
                <a:gd name="connsiteX72" fmla="*/ 1246834 w 4266709"/>
                <a:gd name="connsiteY72" fmla="*/ 378417 h 3944264"/>
                <a:gd name="connsiteX73" fmla="*/ 1193466 w 4266709"/>
                <a:gd name="connsiteY73" fmla="*/ 397823 h 3944264"/>
                <a:gd name="connsiteX74" fmla="*/ 1246834 w 4266709"/>
                <a:gd name="connsiteY74" fmla="*/ 378417 h 3944264"/>
                <a:gd name="connsiteX75" fmla="*/ 1266680 w 4266709"/>
                <a:gd name="connsiteY75" fmla="*/ 198913 h 3944264"/>
                <a:gd name="connsiteX76" fmla="*/ 1271090 w 4266709"/>
                <a:gd name="connsiteY76" fmla="*/ 198913 h 3944264"/>
                <a:gd name="connsiteX77" fmla="*/ 1226986 w 4266709"/>
                <a:gd name="connsiteY77" fmla="*/ 218319 h 3944264"/>
                <a:gd name="connsiteX78" fmla="*/ 1222575 w 4266709"/>
                <a:gd name="connsiteY78" fmla="*/ 218319 h 3944264"/>
                <a:gd name="connsiteX79" fmla="*/ 2091308 w 4266709"/>
                <a:gd name="connsiteY79" fmla="*/ 0 h 3944264"/>
                <a:gd name="connsiteX80" fmla="*/ 2451957 w 4266709"/>
                <a:gd name="connsiteY80" fmla="*/ 29762 h 3944264"/>
                <a:gd name="connsiteX81" fmla="*/ 3108965 w 4266709"/>
                <a:gd name="connsiteY81" fmla="*/ 269426 h 3944264"/>
                <a:gd name="connsiteX82" fmla="*/ 3276745 w 4266709"/>
                <a:gd name="connsiteY82" fmla="*/ 407271 h 3944264"/>
                <a:gd name="connsiteX83" fmla="*/ 3745588 w 4266709"/>
                <a:gd name="connsiteY83" fmla="*/ 853703 h 3944264"/>
                <a:gd name="connsiteX84" fmla="*/ 3936889 w 4266709"/>
                <a:gd name="connsiteY84" fmla="*/ 1124695 h 3944264"/>
                <a:gd name="connsiteX85" fmla="*/ 4088989 w 4266709"/>
                <a:gd name="connsiteY85" fmla="*/ 1422316 h 3944264"/>
                <a:gd name="connsiteX86" fmla="*/ 4198751 w 4266709"/>
                <a:gd name="connsiteY86" fmla="*/ 1738735 h 3944264"/>
                <a:gd name="connsiteX87" fmla="*/ 4256769 w 4266709"/>
                <a:gd name="connsiteY87" fmla="*/ 2069251 h 3944264"/>
                <a:gd name="connsiteX88" fmla="*/ 4263041 w 4266709"/>
                <a:gd name="connsiteY88" fmla="*/ 2402900 h 3944264"/>
                <a:gd name="connsiteX89" fmla="*/ 4245205 w 4266709"/>
                <a:gd name="connsiteY89" fmla="*/ 2566200 h 3944264"/>
                <a:gd name="connsiteX90" fmla="*/ 4224103 w 4266709"/>
                <a:gd name="connsiteY90" fmla="*/ 2676567 h 3944264"/>
                <a:gd name="connsiteX91" fmla="*/ 4229132 w 4266709"/>
                <a:gd name="connsiteY91" fmla="*/ 2636493 h 3944264"/>
                <a:gd name="connsiteX92" fmla="*/ 4236384 w 4266709"/>
                <a:gd name="connsiteY92" fmla="*/ 2575207 h 3944264"/>
                <a:gd name="connsiteX93" fmla="*/ 4226976 w 4266709"/>
                <a:gd name="connsiteY93" fmla="*/ 2650395 h 3944264"/>
                <a:gd name="connsiteX94" fmla="*/ 4214432 w 4266709"/>
                <a:gd name="connsiteY94" fmla="*/ 2727150 h 3944264"/>
                <a:gd name="connsiteX95" fmla="*/ 4224103 w 4266709"/>
                <a:gd name="connsiteY95" fmla="*/ 2676567 h 3944264"/>
                <a:gd name="connsiteX96" fmla="*/ 4220704 w 4266709"/>
                <a:gd name="connsiteY96" fmla="*/ 2703654 h 3944264"/>
                <a:gd name="connsiteX97" fmla="*/ 4194047 w 4266709"/>
                <a:gd name="connsiteY97" fmla="*/ 2839933 h 3944264"/>
                <a:gd name="connsiteX98" fmla="*/ 4132894 w 4266709"/>
                <a:gd name="connsiteY98" fmla="*/ 3020072 h 3944264"/>
                <a:gd name="connsiteX99" fmla="*/ 3988634 w 4266709"/>
                <a:gd name="connsiteY99" fmla="*/ 3245638 h 3944264"/>
                <a:gd name="connsiteX100" fmla="*/ 3814582 w 4266709"/>
                <a:gd name="connsiteY100" fmla="*/ 3530727 h 3944264"/>
                <a:gd name="connsiteX101" fmla="*/ 3780085 w 4266709"/>
                <a:gd name="connsiteY101" fmla="*/ 3544825 h 3944264"/>
                <a:gd name="connsiteX102" fmla="*/ 3729908 w 4266709"/>
                <a:gd name="connsiteY102" fmla="*/ 3590252 h 3944264"/>
                <a:gd name="connsiteX103" fmla="*/ 3654642 w 4266709"/>
                <a:gd name="connsiteY103" fmla="*/ 3679538 h 3944264"/>
                <a:gd name="connsiteX104" fmla="*/ 3571536 w 4266709"/>
                <a:gd name="connsiteY104" fmla="*/ 3775090 h 3944264"/>
                <a:gd name="connsiteX105" fmla="*/ 3397484 w 4266709"/>
                <a:gd name="connsiteY105" fmla="*/ 3944264 h 3944264"/>
                <a:gd name="connsiteX106" fmla="*/ 3499406 w 4266709"/>
                <a:gd name="connsiteY106" fmla="*/ 3839313 h 3944264"/>
                <a:gd name="connsiteX107" fmla="*/ 3439821 w 4266709"/>
                <a:gd name="connsiteY107" fmla="*/ 3847146 h 3944264"/>
                <a:gd name="connsiteX108" fmla="*/ 3664050 w 4266709"/>
                <a:gd name="connsiteY108" fmla="*/ 3601217 h 3944264"/>
                <a:gd name="connsiteX109" fmla="*/ 3649938 w 4266709"/>
                <a:gd name="connsiteY109" fmla="*/ 3590252 h 3944264"/>
                <a:gd name="connsiteX110" fmla="*/ 3529199 w 4266709"/>
                <a:gd name="connsiteY110" fmla="*/ 3734363 h 3944264"/>
                <a:gd name="connsiteX111" fmla="*/ 3466477 w 4266709"/>
                <a:gd name="connsiteY111" fmla="*/ 3798586 h 3944264"/>
                <a:gd name="connsiteX112" fmla="*/ 3392780 w 4266709"/>
                <a:gd name="connsiteY112" fmla="*/ 3865943 h 3944264"/>
                <a:gd name="connsiteX113" fmla="*/ 3270473 w 4266709"/>
                <a:gd name="connsiteY113" fmla="*/ 3936432 h 3944264"/>
                <a:gd name="connsiteX114" fmla="*/ 3256360 w 4266709"/>
                <a:gd name="connsiteY114" fmla="*/ 3919201 h 3944264"/>
                <a:gd name="connsiteX115" fmla="*/ 3662482 w 4266709"/>
                <a:gd name="connsiteY115" fmla="*/ 3483734 h 3944264"/>
                <a:gd name="connsiteX116" fmla="*/ 3621713 w 4266709"/>
                <a:gd name="connsiteY116" fmla="*/ 3510364 h 3944264"/>
                <a:gd name="connsiteX117" fmla="*/ 3507246 w 4266709"/>
                <a:gd name="connsiteY117" fmla="*/ 3651342 h 3944264"/>
                <a:gd name="connsiteX118" fmla="*/ 3734612 w 4266709"/>
                <a:gd name="connsiteY118" fmla="*/ 3341190 h 3944264"/>
                <a:gd name="connsiteX119" fmla="*/ 3896120 w 4266709"/>
                <a:gd name="connsiteY119" fmla="*/ 2991876 h 3944264"/>
                <a:gd name="connsiteX120" fmla="*/ 3880440 w 4266709"/>
                <a:gd name="connsiteY120" fmla="*/ 2985611 h 3944264"/>
                <a:gd name="connsiteX121" fmla="*/ 3864759 w 4266709"/>
                <a:gd name="connsiteY121" fmla="*/ 3027904 h 3944264"/>
                <a:gd name="connsiteX122" fmla="*/ 3847511 w 4266709"/>
                <a:gd name="connsiteY122" fmla="*/ 3070198 h 3944264"/>
                <a:gd name="connsiteX123" fmla="*/ 3814582 w 4266709"/>
                <a:gd name="connsiteY123" fmla="*/ 3056100 h 3944264"/>
                <a:gd name="connsiteX124" fmla="*/ 3918073 w 4266709"/>
                <a:gd name="connsiteY124" fmla="*/ 2645696 h 3944264"/>
                <a:gd name="connsiteX125" fmla="*/ 3921209 w 4266709"/>
                <a:gd name="connsiteY125" fmla="*/ 2482787 h 3944264"/>
                <a:gd name="connsiteX126" fmla="*/ 3888280 w 4266709"/>
                <a:gd name="connsiteY126" fmla="*/ 2451459 h 3944264"/>
                <a:gd name="connsiteX127" fmla="*/ 3888280 w 4266709"/>
                <a:gd name="connsiteY127" fmla="*/ 2465557 h 3944264"/>
                <a:gd name="connsiteX128" fmla="*/ 3885144 w 4266709"/>
                <a:gd name="connsiteY128" fmla="*/ 2495319 h 3944264"/>
                <a:gd name="connsiteX129" fmla="*/ 3880440 w 4266709"/>
                <a:gd name="connsiteY129" fmla="*/ 2537612 h 3944264"/>
                <a:gd name="connsiteX130" fmla="*/ 3855351 w 4266709"/>
                <a:gd name="connsiteY130" fmla="*/ 2534480 h 3944264"/>
                <a:gd name="connsiteX131" fmla="*/ 3792629 w 4266709"/>
                <a:gd name="connsiteY131" fmla="*/ 2799206 h 3944264"/>
                <a:gd name="connsiteX132" fmla="*/ 3692275 w 4266709"/>
                <a:gd name="connsiteY132" fmla="*/ 3051401 h 3944264"/>
                <a:gd name="connsiteX133" fmla="*/ 3667186 w 4266709"/>
                <a:gd name="connsiteY133" fmla="*/ 3040436 h 3944264"/>
                <a:gd name="connsiteX134" fmla="*/ 3711091 w 4266709"/>
                <a:gd name="connsiteY134" fmla="*/ 2926086 h 3944264"/>
                <a:gd name="connsiteX135" fmla="*/ 3695411 w 4266709"/>
                <a:gd name="connsiteY135" fmla="*/ 2965247 h 3944264"/>
                <a:gd name="connsiteX136" fmla="*/ 3679731 w 4266709"/>
                <a:gd name="connsiteY136" fmla="*/ 2998142 h 3944264"/>
                <a:gd name="connsiteX137" fmla="*/ 3649938 w 4266709"/>
                <a:gd name="connsiteY137" fmla="*/ 3045135 h 3944264"/>
                <a:gd name="connsiteX138" fmla="*/ 3601329 w 4266709"/>
                <a:gd name="connsiteY138" fmla="*/ 3099960 h 3944264"/>
                <a:gd name="connsiteX139" fmla="*/ 3441389 w 4266709"/>
                <a:gd name="connsiteY139" fmla="*/ 3322392 h 3944264"/>
                <a:gd name="connsiteX140" fmla="*/ 3203047 w 4266709"/>
                <a:gd name="connsiteY140" fmla="*/ 3591818 h 3944264"/>
                <a:gd name="connsiteX141" fmla="*/ 3156006 w 4266709"/>
                <a:gd name="connsiteY141" fmla="*/ 3598084 h 3944264"/>
                <a:gd name="connsiteX142" fmla="*/ 2986658 w 4266709"/>
                <a:gd name="connsiteY142" fmla="*/ 3726531 h 3944264"/>
                <a:gd name="connsiteX143" fmla="*/ 2795357 w 4266709"/>
                <a:gd name="connsiteY143" fmla="*/ 3822083 h 3944264"/>
                <a:gd name="connsiteX144" fmla="*/ 3457069 w 4266709"/>
                <a:gd name="connsiteY144" fmla="*/ 3200211 h 3944264"/>
                <a:gd name="connsiteX145" fmla="*/ 3563696 w 4266709"/>
                <a:gd name="connsiteY145" fmla="*/ 2996576 h 3944264"/>
                <a:gd name="connsiteX146" fmla="*/ 3637394 w 4266709"/>
                <a:gd name="connsiteY146" fmla="*/ 2778842 h 3944264"/>
                <a:gd name="connsiteX147" fmla="*/ 3676595 w 4266709"/>
                <a:gd name="connsiteY147" fmla="*/ 2553277 h 3944264"/>
                <a:gd name="connsiteX148" fmla="*/ 3678163 w 4266709"/>
                <a:gd name="connsiteY148" fmla="*/ 2326145 h 3944264"/>
                <a:gd name="connsiteX149" fmla="*/ 3662482 w 4266709"/>
                <a:gd name="connsiteY149" fmla="*/ 2269753 h 3944264"/>
                <a:gd name="connsiteX150" fmla="*/ 3646802 w 4266709"/>
                <a:gd name="connsiteY150" fmla="*/ 2214928 h 3944264"/>
                <a:gd name="connsiteX151" fmla="*/ 3632690 w 4266709"/>
                <a:gd name="connsiteY151" fmla="*/ 2103712 h 3944264"/>
                <a:gd name="connsiteX152" fmla="*/ 3591921 w 4266709"/>
                <a:gd name="connsiteY152" fmla="*/ 2073950 h 3944264"/>
                <a:gd name="connsiteX153" fmla="*/ 3410028 w 4266709"/>
                <a:gd name="connsiteY153" fmla="*/ 1608721 h 3944264"/>
                <a:gd name="connsiteX154" fmla="*/ 3281449 w 4266709"/>
                <a:gd name="connsiteY154" fmla="*/ 1401953 h 3944264"/>
                <a:gd name="connsiteX155" fmla="*/ 3212455 w 4266709"/>
                <a:gd name="connsiteY155" fmla="*/ 1306401 h 3944264"/>
                <a:gd name="connsiteX156" fmla="*/ 3143462 w 4266709"/>
                <a:gd name="connsiteY156" fmla="*/ 1218681 h 3944264"/>
                <a:gd name="connsiteX157" fmla="*/ 2865919 w 4266709"/>
                <a:gd name="connsiteY157" fmla="*/ 982150 h 3944264"/>
                <a:gd name="connsiteX158" fmla="*/ 2858079 w 4266709"/>
                <a:gd name="connsiteY158" fmla="*/ 996248 h 3944264"/>
                <a:gd name="connsiteX159" fmla="*/ 2765564 w 4266709"/>
                <a:gd name="connsiteY159" fmla="*/ 935157 h 3944264"/>
                <a:gd name="connsiteX160" fmla="*/ 2774973 w 4266709"/>
                <a:gd name="connsiteY160" fmla="*/ 919493 h 3944264"/>
                <a:gd name="connsiteX161" fmla="*/ 2757724 w 4266709"/>
                <a:gd name="connsiteY161" fmla="*/ 902262 h 3944264"/>
                <a:gd name="connsiteX162" fmla="*/ 2712251 w 4266709"/>
                <a:gd name="connsiteY162" fmla="*/ 880332 h 3944264"/>
                <a:gd name="connsiteX163" fmla="*/ 2718523 w 4266709"/>
                <a:gd name="connsiteY163" fmla="*/ 863102 h 3944264"/>
                <a:gd name="connsiteX164" fmla="*/ 2615033 w 4266709"/>
                <a:gd name="connsiteY164" fmla="*/ 820808 h 3944264"/>
                <a:gd name="connsiteX165" fmla="*/ 2505270 w 4266709"/>
                <a:gd name="connsiteY165" fmla="*/ 792612 h 3944264"/>
                <a:gd name="connsiteX166" fmla="*/ 2509974 w 4266709"/>
                <a:gd name="connsiteY166" fmla="*/ 775382 h 3944264"/>
                <a:gd name="connsiteX167" fmla="*/ 2437844 w 4266709"/>
                <a:gd name="connsiteY167" fmla="*/ 756585 h 3944264"/>
                <a:gd name="connsiteX168" fmla="*/ 2397075 w 4266709"/>
                <a:gd name="connsiteY168" fmla="*/ 747186 h 3944264"/>
                <a:gd name="connsiteX169" fmla="*/ 2361011 w 4266709"/>
                <a:gd name="connsiteY169" fmla="*/ 747186 h 3944264"/>
                <a:gd name="connsiteX170" fmla="*/ 2365715 w 4266709"/>
                <a:gd name="connsiteY170" fmla="*/ 729955 h 3944264"/>
                <a:gd name="connsiteX171" fmla="*/ 2324946 w 4266709"/>
                <a:gd name="connsiteY171" fmla="*/ 740920 h 3944264"/>
                <a:gd name="connsiteX172" fmla="*/ 2207343 w 4266709"/>
                <a:gd name="connsiteY172" fmla="*/ 728389 h 3944264"/>
                <a:gd name="connsiteX173" fmla="*/ 2174414 w 4266709"/>
                <a:gd name="connsiteY173" fmla="*/ 729955 h 3944264"/>
                <a:gd name="connsiteX174" fmla="*/ 2075628 w 4266709"/>
                <a:gd name="connsiteY174" fmla="*/ 722123 h 3944264"/>
                <a:gd name="connsiteX175" fmla="*/ 1964297 w 4266709"/>
                <a:gd name="connsiteY175" fmla="*/ 720557 h 3944264"/>
                <a:gd name="connsiteX176" fmla="*/ 1874919 w 4266709"/>
                <a:gd name="connsiteY176" fmla="*/ 720557 h 3944264"/>
                <a:gd name="connsiteX177" fmla="*/ 1837286 w 4266709"/>
                <a:gd name="connsiteY177" fmla="*/ 718990 h 3944264"/>
                <a:gd name="connsiteX178" fmla="*/ 1649121 w 4266709"/>
                <a:gd name="connsiteY178" fmla="*/ 744053 h 3944264"/>
                <a:gd name="connsiteX179" fmla="*/ 1631873 w 4266709"/>
                <a:gd name="connsiteY179" fmla="*/ 675130 h 3944264"/>
                <a:gd name="connsiteX180" fmla="*/ 1308857 w 4266709"/>
                <a:gd name="connsiteY180" fmla="*/ 687662 h 3944264"/>
                <a:gd name="connsiteX181" fmla="*/ 1175574 w 4266709"/>
                <a:gd name="connsiteY181" fmla="*/ 645368 h 3944264"/>
                <a:gd name="connsiteX182" fmla="*/ 1319833 w 4266709"/>
                <a:gd name="connsiteY182" fmla="*/ 532585 h 3944264"/>
                <a:gd name="connsiteX183" fmla="*/ 1415483 w 4266709"/>
                <a:gd name="connsiteY183" fmla="*/ 469928 h 3944264"/>
                <a:gd name="connsiteX184" fmla="*/ 1478205 w 4266709"/>
                <a:gd name="connsiteY184" fmla="*/ 430768 h 3944264"/>
                <a:gd name="connsiteX185" fmla="*/ 1573855 w 4266709"/>
                <a:gd name="connsiteY185" fmla="*/ 363411 h 3944264"/>
                <a:gd name="connsiteX186" fmla="*/ 1635009 w 4266709"/>
                <a:gd name="connsiteY186" fmla="*/ 281957 h 3944264"/>
                <a:gd name="connsiteX187" fmla="*/ 1730659 w 4266709"/>
                <a:gd name="connsiteY187" fmla="*/ 256894 h 3944264"/>
                <a:gd name="connsiteX188" fmla="*/ 1686754 w 4266709"/>
                <a:gd name="connsiteY188" fmla="*/ 241230 h 3944264"/>
                <a:gd name="connsiteX189" fmla="*/ 1591104 w 4266709"/>
                <a:gd name="connsiteY189" fmla="*/ 249062 h 3944264"/>
                <a:gd name="connsiteX190" fmla="*/ 1478205 w 4266709"/>
                <a:gd name="connsiteY190" fmla="*/ 269426 h 3944264"/>
                <a:gd name="connsiteX191" fmla="*/ 1384123 w 4266709"/>
                <a:gd name="connsiteY191" fmla="*/ 291356 h 3944264"/>
                <a:gd name="connsiteX192" fmla="*/ 1412347 w 4266709"/>
                <a:gd name="connsiteY192" fmla="*/ 208335 h 3944264"/>
                <a:gd name="connsiteX193" fmla="*/ 1498589 w 4266709"/>
                <a:gd name="connsiteY193" fmla="*/ 133146 h 3944264"/>
                <a:gd name="connsiteX194" fmla="*/ 1547199 w 4266709"/>
                <a:gd name="connsiteY194" fmla="*/ 101818 h 3944264"/>
                <a:gd name="connsiteX195" fmla="*/ 1606784 w 4266709"/>
                <a:gd name="connsiteY195" fmla="*/ 72056 h 3944264"/>
                <a:gd name="connsiteX196" fmla="*/ 1751044 w 4266709"/>
                <a:gd name="connsiteY196" fmla="*/ 28196 h 3944264"/>
                <a:gd name="connsiteX197" fmla="*/ 2091308 w 4266709"/>
                <a:gd name="connsiteY197" fmla="*/ 0 h 39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4266709" h="3944264">
                  <a:moveTo>
                    <a:pt x="3784163" y="2930302"/>
                  </a:moveTo>
                  <a:lnTo>
                    <a:pt x="3764757" y="2954561"/>
                  </a:lnTo>
                  <a:cubicBezTo>
                    <a:pt x="3772520" y="2942432"/>
                    <a:pt x="3776401" y="2939399"/>
                    <a:pt x="3784163" y="2930302"/>
                  </a:cubicBezTo>
                  <a:close/>
                  <a:moveTo>
                    <a:pt x="106733" y="1314757"/>
                  </a:moveTo>
                  <a:cubicBezTo>
                    <a:pt x="99657" y="1334674"/>
                    <a:pt x="92582" y="1353058"/>
                    <a:pt x="81261" y="1372975"/>
                  </a:cubicBezTo>
                  <a:cubicBezTo>
                    <a:pt x="72771" y="1372975"/>
                    <a:pt x="101073" y="1320885"/>
                    <a:pt x="106733" y="1314757"/>
                  </a:cubicBezTo>
                  <a:close/>
                  <a:moveTo>
                    <a:pt x="24743" y="1107460"/>
                  </a:moveTo>
                  <a:cubicBezTo>
                    <a:pt x="27654" y="1109575"/>
                    <a:pt x="26198" y="1121881"/>
                    <a:pt x="23287" y="1131111"/>
                  </a:cubicBezTo>
                  <a:cubicBezTo>
                    <a:pt x="21832" y="1120343"/>
                    <a:pt x="5822" y="1134188"/>
                    <a:pt x="0" y="1144956"/>
                  </a:cubicBezTo>
                  <a:cubicBezTo>
                    <a:pt x="14554" y="1113421"/>
                    <a:pt x="21832" y="1105344"/>
                    <a:pt x="24743" y="1107460"/>
                  </a:cubicBezTo>
                  <a:close/>
                  <a:moveTo>
                    <a:pt x="339605" y="1096438"/>
                  </a:moveTo>
                  <a:lnTo>
                    <a:pt x="324548" y="1130904"/>
                  </a:lnTo>
                  <a:cubicBezTo>
                    <a:pt x="317020" y="1148137"/>
                    <a:pt x="310998" y="1165371"/>
                    <a:pt x="310998" y="1165371"/>
                  </a:cubicBezTo>
                  <a:lnTo>
                    <a:pt x="321537" y="1154404"/>
                  </a:lnTo>
                  <a:cubicBezTo>
                    <a:pt x="317020" y="1174770"/>
                    <a:pt x="292930" y="1215503"/>
                    <a:pt x="270346" y="1246836"/>
                  </a:cubicBezTo>
                  <a:cubicBezTo>
                    <a:pt x="252278" y="1243703"/>
                    <a:pt x="317020" y="1141871"/>
                    <a:pt x="339605" y="1096438"/>
                  </a:cubicBezTo>
                  <a:close/>
                  <a:moveTo>
                    <a:pt x="116436" y="915080"/>
                  </a:moveTo>
                  <a:cubicBezTo>
                    <a:pt x="106359" y="922929"/>
                    <a:pt x="92924" y="940195"/>
                    <a:pt x="82847" y="949613"/>
                  </a:cubicBezTo>
                  <a:cubicBezTo>
                    <a:pt x="72771" y="960600"/>
                    <a:pt x="111398" y="907232"/>
                    <a:pt x="116436" y="915080"/>
                  </a:cubicBezTo>
                  <a:close/>
                  <a:moveTo>
                    <a:pt x="354161" y="907232"/>
                  </a:moveTo>
                  <a:cubicBezTo>
                    <a:pt x="354161" y="907232"/>
                    <a:pt x="347986" y="916589"/>
                    <a:pt x="341811" y="927505"/>
                  </a:cubicBezTo>
                  <a:lnTo>
                    <a:pt x="327917" y="946219"/>
                  </a:lnTo>
                  <a:lnTo>
                    <a:pt x="320199" y="950897"/>
                  </a:lnTo>
                  <a:lnTo>
                    <a:pt x="337180" y="929065"/>
                  </a:lnTo>
                  <a:cubicBezTo>
                    <a:pt x="344898" y="918148"/>
                    <a:pt x="354161" y="907232"/>
                    <a:pt x="354161" y="907232"/>
                  </a:cubicBezTo>
                  <a:close/>
                  <a:moveTo>
                    <a:pt x="508954" y="903330"/>
                  </a:moveTo>
                  <a:cubicBezTo>
                    <a:pt x="455249" y="967256"/>
                    <a:pt x="557921" y="892676"/>
                    <a:pt x="531068" y="933771"/>
                  </a:cubicBezTo>
                  <a:cubicBezTo>
                    <a:pt x="531068" y="927683"/>
                    <a:pt x="504216" y="932249"/>
                    <a:pt x="467886" y="962690"/>
                  </a:cubicBezTo>
                  <a:cubicBezTo>
                    <a:pt x="526330" y="907897"/>
                    <a:pt x="422079" y="970300"/>
                    <a:pt x="508954" y="903330"/>
                  </a:cubicBezTo>
                  <a:close/>
                  <a:moveTo>
                    <a:pt x="456041" y="819905"/>
                  </a:moveTo>
                  <a:cubicBezTo>
                    <a:pt x="441486" y="829262"/>
                    <a:pt x="410759" y="862011"/>
                    <a:pt x="402673" y="863570"/>
                  </a:cubicBezTo>
                  <a:cubicBezTo>
                    <a:pt x="407524" y="837059"/>
                    <a:pt x="436634" y="835500"/>
                    <a:pt x="456041" y="819905"/>
                  </a:cubicBezTo>
                  <a:close/>
                  <a:moveTo>
                    <a:pt x="281387" y="722875"/>
                  </a:moveTo>
                  <a:cubicBezTo>
                    <a:pt x="254913" y="755704"/>
                    <a:pt x="275158" y="758831"/>
                    <a:pt x="225325" y="807292"/>
                  </a:cubicBezTo>
                  <a:cubicBezTo>
                    <a:pt x="220653" y="797912"/>
                    <a:pt x="206638" y="811982"/>
                    <a:pt x="155248" y="863570"/>
                  </a:cubicBezTo>
                  <a:cubicBezTo>
                    <a:pt x="184836" y="827615"/>
                    <a:pt x="203523" y="805729"/>
                    <a:pt x="220653" y="786970"/>
                  </a:cubicBezTo>
                  <a:cubicBezTo>
                    <a:pt x="237783" y="769773"/>
                    <a:pt x="254913" y="752577"/>
                    <a:pt x="281387" y="722875"/>
                  </a:cubicBezTo>
                  <a:close/>
                  <a:moveTo>
                    <a:pt x="329902" y="688913"/>
                  </a:moveTo>
                  <a:cubicBezTo>
                    <a:pt x="329902" y="690126"/>
                    <a:pt x="328284" y="691340"/>
                    <a:pt x="328284" y="692553"/>
                  </a:cubicBezTo>
                  <a:cubicBezTo>
                    <a:pt x="326666" y="692553"/>
                    <a:pt x="326666" y="693766"/>
                    <a:pt x="325049" y="693766"/>
                  </a:cubicBezTo>
                  <a:close/>
                  <a:moveTo>
                    <a:pt x="693760" y="640398"/>
                  </a:moveTo>
                  <a:lnTo>
                    <a:pt x="691334" y="645250"/>
                  </a:lnTo>
                  <a:lnTo>
                    <a:pt x="684057" y="650101"/>
                  </a:lnTo>
                  <a:cubicBezTo>
                    <a:pt x="686483" y="647675"/>
                    <a:pt x="691334" y="642824"/>
                    <a:pt x="693760" y="640398"/>
                  </a:cubicBezTo>
                  <a:close/>
                  <a:moveTo>
                    <a:pt x="931485" y="499706"/>
                  </a:moveTo>
                  <a:cubicBezTo>
                    <a:pt x="931485" y="508929"/>
                    <a:pt x="909456" y="522763"/>
                    <a:pt x="882708" y="536597"/>
                  </a:cubicBezTo>
                  <a:cubicBezTo>
                    <a:pt x="857532" y="551968"/>
                    <a:pt x="826063" y="568876"/>
                    <a:pt x="807181" y="582710"/>
                  </a:cubicBezTo>
                  <a:cubicBezTo>
                    <a:pt x="808755" y="581173"/>
                    <a:pt x="808755" y="578099"/>
                    <a:pt x="811902" y="575024"/>
                  </a:cubicBezTo>
                  <a:cubicBezTo>
                    <a:pt x="763125" y="608841"/>
                    <a:pt x="758404" y="607304"/>
                    <a:pt x="753684" y="605767"/>
                  </a:cubicBezTo>
                  <a:cubicBezTo>
                    <a:pt x="748963" y="602692"/>
                    <a:pt x="742670" y="598081"/>
                    <a:pt x="695466" y="634972"/>
                  </a:cubicBezTo>
                  <a:cubicBezTo>
                    <a:pt x="693892" y="636509"/>
                    <a:pt x="692319" y="638046"/>
                    <a:pt x="690745" y="639583"/>
                  </a:cubicBezTo>
                  <a:lnTo>
                    <a:pt x="700186" y="616526"/>
                  </a:lnTo>
                  <a:lnTo>
                    <a:pt x="640395" y="654954"/>
                  </a:lnTo>
                  <a:lnTo>
                    <a:pt x="706480" y="607304"/>
                  </a:lnTo>
                  <a:cubicBezTo>
                    <a:pt x="733229" y="593470"/>
                    <a:pt x="703333" y="621138"/>
                    <a:pt x="734802" y="607304"/>
                  </a:cubicBezTo>
                  <a:cubicBezTo>
                    <a:pt x="764698" y="582710"/>
                    <a:pt x="804035" y="551968"/>
                    <a:pt x="752110" y="575024"/>
                  </a:cubicBezTo>
                  <a:cubicBezTo>
                    <a:pt x="766272" y="562728"/>
                    <a:pt x="816622" y="545819"/>
                    <a:pt x="844944" y="525837"/>
                  </a:cubicBezTo>
                  <a:cubicBezTo>
                    <a:pt x="840224" y="533523"/>
                    <a:pt x="857532" y="527374"/>
                    <a:pt x="879561" y="521226"/>
                  </a:cubicBezTo>
                  <a:cubicBezTo>
                    <a:pt x="900016" y="513540"/>
                    <a:pt x="925191" y="504317"/>
                    <a:pt x="931485" y="499706"/>
                  </a:cubicBezTo>
                  <a:close/>
                  <a:moveTo>
                    <a:pt x="1261387" y="485150"/>
                  </a:moveTo>
                  <a:cubicBezTo>
                    <a:pt x="1261387" y="485150"/>
                    <a:pt x="1256536" y="489431"/>
                    <a:pt x="1251684" y="495139"/>
                  </a:cubicBezTo>
                  <a:cubicBezTo>
                    <a:pt x="1246832" y="499420"/>
                    <a:pt x="1241980" y="503701"/>
                    <a:pt x="1241980" y="503701"/>
                  </a:cubicBezTo>
                  <a:lnTo>
                    <a:pt x="1227425" y="509409"/>
                  </a:lnTo>
                  <a:cubicBezTo>
                    <a:pt x="1227425" y="509409"/>
                    <a:pt x="1237129" y="503701"/>
                    <a:pt x="1245215" y="497993"/>
                  </a:cubicBezTo>
                  <a:cubicBezTo>
                    <a:pt x="1253301" y="490858"/>
                    <a:pt x="1261387" y="485150"/>
                    <a:pt x="1261387" y="485150"/>
                  </a:cubicBezTo>
                  <a:close/>
                  <a:moveTo>
                    <a:pt x="1028515" y="451191"/>
                  </a:moveTo>
                  <a:cubicBezTo>
                    <a:pt x="1025465" y="454177"/>
                    <a:pt x="1023940" y="457162"/>
                    <a:pt x="1020891" y="460148"/>
                  </a:cubicBezTo>
                  <a:cubicBezTo>
                    <a:pt x="1019366" y="463133"/>
                    <a:pt x="1022416" y="466119"/>
                    <a:pt x="1005643" y="475075"/>
                  </a:cubicBezTo>
                  <a:cubicBezTo>
                    <a:pt x="991920" y="485525"/>
                    <a:pt x="985820" y="490003"/>
                    <a:pt x="999544" y="476568"/>
                  </a:cubicBezTo>
                  <a:lnTo>
                    <a:pt x="982771" y="482539"/>
                  </a:lnTo>
                  <a:cubicBezTo>
                    <a:pt x="975147" y="481047"/>
                    <a:pt x="990395" y="473583"/>
                    <a:pt x="1016316" y="461641"/>
                  </a:cubicBezTo>
                  <a:cubicBezTo>
                    <a:pt x="1020891" y="458655"/>
                    <a:pt x="1023940" y="455669"/>
                    <a:pt x="1028515" y="451191"/>
                  </a:cubicBezTo>
                  <a:close/>
                  <a:moveTo>
                    <a:pt x="1246834" y="378417"/>
                  </a:moveTo>
                  <a:cubicBezTo>
                    <a:pt x="1233897" y="388120"/>
                    <a:pt x="1212873" y="390061"/>
                    <a:pt x="1193466" y="397823"/>
                  </a:cubicBezTo>
                  <a:cubicBezTo>
                    <a:pt x="1211256" y="388120"/>
                    <a:pt x="1219342" y="380358"/>
                    <a:pt x="1246834" y="378417"/>
                  </a:cubicBezTo>
                  <a:close/>
                  <a:moveTo>
                    <a:pt x="1266680" y="198913"/>
                  </a:moveTo>
                  <a:lnTo>
                    <a:pt x="1271090" y="198913"/>
                  </a:lnTo>
                  <a:lnTo>
                    <a:pt x="1226986" y="218319"/>
                  </a:lnTo>
                  <a:lnTo>
                    <a:pt x="1222575" y="218319"/>
                  </a:lnTo>
                  <a:close/>
                  <a:moveTo>
                    <a:pt x="2091308" y="0"/>
                  </a:moveTo>
                  <a:cubicBezTo>
                    <a:pt x="2208911" y="0"/>
                    <a:pt x="2331218" y="9399"/>
                    <a:pt x="2451957" y="29762"/>
                  </a:cubicBezTo>
                  <a:cubicBezTo>
                    <a:pt x="2691867" y="72056"/>
                    <a:pt x="2923936" y="158209"/>
                    <a:pt x="3108965" y="269426"/>
                  </a:cubicBezTo>
                  <a:cubicBezTo>
                    <a:pt x="3154438" y="302321"/>
                    <a:pt x="3237544" y="369677"/>
                    <a:pt x="3276745" y="407271"/>
                  </a:cubicBezTo>
                  <a:cubicBezTo>
                    <a:pt x="3447661" y="534152"/>
                    <a:pt x="3607601" y="682962"/>
                    <a:pt x="3745588" y="853703"/>
                  </a:cubicBezTo>
                  <a:cubicBezTo>
                    <a:pt x="3816150" y="939857"/>
                    <a:pt x="3878872" y="1030709"/>
                    <a:pt x="3936889" y="1124695"/>
                  </a:cubicBezTo>
                  <a:cubicBezTo>
                    <a:pt x="3994906" y="1220247"/>
                    <a:pt x="4045084" y="1318932"/>
                    <a:pt x="4088989" y="1422316"/>
                  </a:cubicBezTo>
                  <a:cubicBezTo>
                    <a:pt x="4132894" y="1524134"/>
                    <a:pt x="4170527" y="1630651"/>
                    <a:pt x="4198751" y="1738735"/>
                  </a:cubicBezTo>
                  <a:cubicBezTo>
                    <a:pt x="4225408" y="1848384"/>
                    <a:pt x="4245793" y="1958034"/>
                    <a:pt x="4256769" y="2069251"/>
                  </a:cubicBezTo>
                  <a:cubicBezTo>
                    <a:pt x="4267745" y="2180467"/>
                    <a:pt x="4269313" y="2291683"/>
                    <a:pt x="4263041" y="2402900"/>
                  </a:cubicBezTo>
                  <a:cubicBezTo>
                    <a:pt x="4259121" y="2457725"/>
                    <a:pt x="4253241" y="2512158"/>
                    <a:pt x="4245205" y="2566200"/>
                  </a:cubicBezTo>
                  <a:lnTo>
                    <a:pt x="4224103" y="2676567"/>
                  </a:lnTo>
                  <a:lnTo>
                    <a:pt x="4229132" y="2636493"/>
                  </a:lnTo>
                  <a:cubicBezTo>
                    <a:pt x="4232072" y="2614759"/>
                    <a:pt x="4234816" y="2594004"/>
                    <a:pt x="4236384" y="2575207"/>
                  </a:cubicBezTo>
                  <a:cubicBezTo>
                    <a:pt x="4234816" y="2600269"/>
                    <a:pt x="4230112" y="2625332"/>
                    <a:pt x="4226976" y="2650395"/>
                  </a:cubicBezTo>
                  <a:cubicBezTo>
                    <a:pt x="4222272" y="2677024"/>
                    <a:pt x="4219136" y="2702087"/>
                    <a:pt x="4214432" y="2727150"/>
                  </a:cubicBezTo>
                  <a:lnTo>
                    <a:pt x="4224103" y="2676567"/>
                  </a:lnTo>
                  <a:lnTo>
                    <a:pt x="4220704" y="2703654"/>
                  </a:lnTo>
                  <a:cubicBezTo>
                    <a:pt x="4212864" y="2749080"/>
                    <a:pt x="4205024" y="2796073"/>
                    <a:pt x="4194047" y="2839933"/>
                  </a:cubicBezTo>
                  <a:cubicBezTo>
                    <a:pt x="4173663" y="2926086"/>
                    <a:pt x="4148574" y="2998142"/>
                    <a:pt x="4132894" y="3020072"/>
                  </a:cubicBezTo>
                  <a:cubicBezTo>
                    <a:pt x="4085853" y="3085862"/>
                    <a:pt x="4040380" y="3161050"/>
                    <a:pt x="3988634" y="3245638"/>
                  </a:cubicBezTo>
                  <a:cubicBezTo>
                    <a:pt x="3936889" y="3331791"/>
                    <a:pt x="3880440" y="3425777"/>
                    <a:pt x="3814582" y="3530727"/>
                  </a:cubicBezTo>
                  <a:cubicBezTo>
                    <a:pt x="3806742" y="3526028"/>
                    <a:pt x="3795766" y="3532294"/>
                    <a:pt x="3780085" y="3544825"/>
                  </a:cubicBezTo>
                  <a:cubicBezTo>
                    <a:pt x="3764405" y="3555790"/>
                    <a:pt x="3747156" y="3573021"/>
                    <a:pt x="3729908" y="3590252"/>
                  </a:cubicBezTo>
                  <a:cubicBezTo>
                    <a:pt x="3706387" y="3618447"/>
                    <a:pt x="3679731" y="3648209"/>
                    <a:pt x="3654642" y="3679538"/>
                  </a:cubicBezTo>
                  <a:cubicBezTo>
                    <a:pt x="3627985" y="3710866"/>
                    <a:pt x="3599761" y="3742195"/>
                    <a:pt x="3571536" y="3775090"/>
                  </a:cubicBezTo>
                  <a:cubicBezTo>
                    <a:pt x="3513519" y="3836181"/>
                    <a:pt x="3453933" y="3897271"/>
                    <a:pt x="3397484" y="3944264"/>
                  </a:cubicBezTo>
                  <a:cubicBezTo>
                    <a:pt x="3430413" y="3906670"/>
                    <a:pt x="3464909" y="3872208"/>
                    <a:pt x="3499406" y="3839313"/>
                  </a:cubicBezTo>
                  <a:cubicBezTo>
                    <a:pt x="3529199" y="3800153"/>
                    <a:pt x="3411596" y="3886306"/>
                    <a:pt x="3439821" y="3847146"/>
                  </a:cubicBezTo>
                  <a:cubicBezTo>
                    <a:pt x="3504110" y="3776656"/>
                    <a:pt x="3607601" y="3677971"/>
                    <a:pt x="3664050" y="3601217"/>
                  </a:cubicBezTo>
                  <a:lnTo>
                    <a:pt x="3649938" y="3590252"/>
                  </a:lnTo>
                  <a:cubicBezTo>
                    <a:pt x="3607601" y="3646643"/>
                    <a:pt x="3568400" y="3690503"/>
                    <a:pt x="3529199" y="3734363"/>
                  </a:cubicBezTo>
                  <a:cubicBezTo>
                    <a:pt x="3507246" y="3754726"/>
                    <a:pt x="3486862" y="3776656"/>
                    <a:pt x="3466477" y="3798586"/>
                  </a:cubicBezTo>
                  <a:cubicBezTo>
                    <a:pt x="3442957" y="3818950"/>
                    <a:pt x="3419436" y="3840880"/>
                    <a:pt x="3392780" y="3865943"/>
                  </a:cubicBezTo>
                  <a:cubicBezTo>
                    <a:pt x="3336330" y="3908236"/>
                    <a:pt x="3295561" y="3930166"/>
                    <a:pt x="3270473" y="3936432"/>
                  </a:cubicBezTo>
                  <a:cubicBezTo>
                    <a:pt x="3246952" y="3944264"/>
                    <a:pt x="3240680" y="3936432"/>
                    <a:pt x="3256360" y="3919201"/>
                  </a:cubicBezTo>
                  <a:cubicBezTo>
                    <a:pt x="3392780" y="3795454"/>
                    <a:pt x="3557424" y="3635678"/>
                    <a:pt x="3662482" y="3483734"/>
                  </a:cubicBezTo>
                  <a:cubicBezTo>
                    <a:pt x="3635826" y="3521329"/>
                    <a:pt x="3627985" y="3516629"/>
                    <a:pt x="3621713" y="3510364"/>
                  </a:cubicBezTo>
                  <a:cubicBezTo>
                    <a:pt x="3595057" y="3547958"/>
                    <a:pt x="3537039" y="3618447"/>
                    <a:pt x="3507246" y="3651342"/>
                  </a:cubicBezTo>
                  <a:cubicBezTo>
                    <a:pt x="3598193" y="3549524"/>
                    <a:pt x="3670322" y="3447707"/>
                    <a:pt x="3734612" y="3341190"/>
                  </a:cubicBezTo>
                  <a:cubicBezTo>
                    <a:pt x="3797334" y="3233106"/>
                    <a:pt x="3850647" y="3120323"/>
                    <a:pt x="3896120" y="2991876"/>
                  </a:cubicBezTo>
                  <a:lnTo>
                    <a:pt x="3880440" y="2985611"/>
                  </a:lnTo>
                  <a:cubicBezTo>
                    <a:pt x="3880440" y="2985611"/>
                    <a:pt x="3872599" y="3005974"/>
                    <a:pt x="3864759" y="3027904"/>
                  </a:cubicBezTo>
                  <a:lnTo>
                    <a:pt x="3847511" y="3070198"/>
                  </a:lnTo>
                  <a:cubicBezTo>
                    <a:pt x="3839671" y="3067065"/>
                    <a:pt x="3823990" y="3059233"/>
                    <a:pt x="3814582" y="3056100"/>
                  </a:cubicBezTo>
                  <a:cubicBezTo>
                    <a:pt x="3853783" y="2952716"/>
                    <a:pt x="3905528" y="2783541"/>
                    <a:pt x="3918073" y="2645696"/>
                  </a:cubicBezTo>
                  <a:cubicBezTo>
                    <a:pt x="3925913" y="2578339"/>
                    <a:pt x="3925913" y="2518815"/>
                    <a:pt x="3921209" y="2482787"/>
                  </a:cubicBezTo>
                  <a:cubicBezTo>
                    <a:pt x="3914936" y="2445193"/>
                    <a:pt x="3905528" y="2431095"/>
                    <a:pt x="3888280" y="2451459"/>
                  </a:cubicBezTo>
                  <a:cubicBezTo>
                    <a:pt x="3888280" y="2451459"/>
                    <a:pt x="3888280" y="2457725"/>
                    <a:pt x="3888280" y="2465557"/>
                  </a:cubicBezTo>
                  <a:cubicBezTo>
                    <a:pt x="3888280" y="2473389"/>
                    <a:pt x="3886712" y="2484354"/>
                    <a:pt x="3885144" y="2495319"/>
                  </a:cubicBezTo>
                  <a:lnTo>
                    <a:pt x="3880440" y="2537612"/>
                  </a:lnTo>
                  <a:cubicBezTo>
                    <a:pt x="3872599" y="2536046"/>
                    <a:pt x="3855351" y="2534480"/>
                    <a:pt x="3855351" y="2534480"/>
                  </a:cubicBezTo>
                  <a:cubicBezTo>
                    <a:pt x="3841239" y="2617500"/>
                    <a:pt x="3820854" y="2709919"/>
                    <a:pt x="3792629" y="2799206"/>
                  </a:cubicBezTo>
                  <a:cubicBezTo>
                    <a:pt x="3764405" y="2890059"/>
                    <a:pt x="3728340" y="2976212"/>
                    <a:pt x="3692275" y="3051401"/>
                  </a:cubicBezTo>
                  <a:cubicBezTo>
                    <a:pt x="3692275" y="3051401"/>
                    <a:pt x="3675027" y="3045135"/>
                    <a:pt x="3667186" y="3040436"/>
                  </a:cubicBezTo>
                  <a:cubicBezTo>
                    <a:pt x="3682867" y="3002841"/>
                    <a:pt x="3698547" y="2965247"/>
                    <a:pt x="3711091" y="2926086"/>
                  </a:cubicBezTo>
                  <a:cubicBezTo>
                    <a:pt x="3706387" y="2940184"/>
                    <a:pt x="3701683" y="2954282"/>
                    <a:pt x="3695411" y="2965247"/>
                  </a:cubicBezTo>
                  <a:cubicBezTo>
                    <a:pt x="3690707" y="2977778"/>
                    <a:pt x="3684435" y="2988743"/>
                    <a:pt x="3679731" y="2998142"/>
                  </a:cubicBezTo>
                  <a:cubicBezTo>
                    <a:pt x="3668754" y="3016939"/>
                    <a:pt x="3659346" y="3032603"/>
                    <a:pt x="3649938" y="3045135"/>
                  </a:cubicBezTo>
                  <a:cubicBezTo>
                    <a:pt x="3629553" y="3068631"/>
                    <a:pt x="3613873" y="3082729"/>
                    <a:pt x="3601329" y="3099960"/>
                  </a:cubicBezTo>
                  <a:cubicBezTo>
                    <a:pt x="3557424" y="3145386"/>
                    <a:pt x="3508815" y="3231540"/>
                    <a:pt x="3441389" y="3322392"/>
                  </a:cubicBezTo>
                  <a:cubicBezTo>
                    <a:pt x="3377099" y="3414812"/>
                    <a:pt x="3293993" y="3515063"/>
                    <a:pt x="3203047" y="3591818"/>
                  </a:cubicBezTo>
                  <a:cubicBezTo>
                    <a:pt x="3174822" y="3618447"/>
                    <a:pt x="3162278" y="3604349"/>
                    <a:pt x="3156006" y="3598084"/>
                  </a:cubicBezTo>
                  <a:cubicBezTo>
                    <a:pt x="3101125" y="3651342"/>
                    <a:pt x="3046243" y="3693636"/>
                    <a:pt x="2986658" y="3726531"/>
                  </a:cubicBezTo>
                  <a:cubicBezTo>
                    <a:pt x="2928640" y="3762559"/>
                    <a:pt x="2865919" y="3789188"/>
                    <a:pt x="2795357" y="3822083"/>
                  </a:cubicBezTo>
                  <a:cubicBezTo>
                    <a:pt x="3063492" y="3670139"/>
                    <a:pt x="3295561" y="3461805"/>
                    <a:pt x="3457069" y="3200211"/>
                  </a:cubicBezTo>
                  <a:cubicBezTo>
                    <a:pt x="3497838" y="3134421"/>
                    <a:pt x="3532335" y="3065498"/>
                    <a:pt x="3563696" y="2996576"/>
                  </a:cubicBezTo>
                  <a:cubicBezTo>
                    <a:pt x="3593489" y="2926086"/>
                    <a:pt x="3618577" y="2852464"/>
                    <a:pt x="3637394" y="2778842"/>
                  </a:cubicBezTo>
                  <a:cubicBezTo>
                    <a:pt x="3656210" y="2705220"/>
                    <a:pt x="3670322" y="2630032"/>
                    <a:pt x="3676595" y="2553277"/>
                  </a:cubicBezTo>
                  <a:cubicBezTo>
                    <a:pt x="3682867" y="2478088"/>
                    <a:pt x="3684435" y="2401333"/>
                    <a:pt x="3678163" y="2326145"/>
                  </a:cubicBezTo>
                  <a:cubicBezTo>
                    <a:pt x="3678163" y="2288550"/>
                    <a:pt x="3668754" y="2279152"/>
                    <a:pt x="3662482" y="2269753"/>
                  </a:cubicBezTo>
                  <a:cubicBezTo>
                    <a:pt x="3654642" y="2260355"/>
                    <a:pt x="3648370" y="2252523"/>
                    <a:pt x="3646802" y="2214928"/>
                  </a:cubicBezTo>
                  <a:cubicBezTo>
                    <a:pt x="3642098" y="2177334"/>
                    <a:pt x="3638962" y="2141306"/>
                    <a:pt x="3632690" y="2103712"/>
                  </a:cubicBezTo>
                  <a:cubicBezTo>
                    <a:pt x="3620145" y="2142873"/>
                    <a:pt x="3598193" y="2109978"/>
                    <a:pt x="3591921" y="2073950"/>
                  </a:cubicBezTo>
                  <a:cubicBezTo>
                    <a:pt x="3555856" y="1914174"/>
                    <a:pt x="3491566" y="1754399"/>
                    <a:pt x="3410028" y="1608721"/>
                  </a:cubicBezTo>
                  <a:cubicBezTo>
                    <a:pt x="3370827" y="1535099"/>
                    <a:pt x="3326922" y="1466176"/>
                    <a:pt x="3281449" y="1401953"/>
                  </a:cubicBezTo>
                  <a:cubicBezTo>
                    <a:pt x="3259496" y="1369058"/>
                    <a:pt x="3234408" y="1339296"/>
                    <a:pt x="3212455" y="1306401"/>
                  </a:cubicBezTo>
                  <a:cubicBezTo>
                    <a:pt x="3188935" y="1278205"/>
                    <a:pt x="3166982" y="1246876"/>
                    <a:pt x="3143462" y="1218681"/>
                  </a:cubicBezTo>
                  <a:cubicBezTo>
                    <a:pt x="3071332" y="1137226"/>
                    <a:pt x="2992930" y="1058905"/>
                    <a:pt x="2865919" y="982150"/>
                  </a:cubicBezTo>
                  <a:cubicBezTo>
                    <a:pt x="2862783" y="989982"/>
                    <a:pt x="2862783" y="989982"/>
                    <a:pt x="2858079" y="996248"/>
                  </a:cubicBezTo>
                  <a:cubicBezTo>
                    <a:pt x="2865919" y="982150"/>
                    <a:pt x="2795357" y="960220"/>
                    <a:pt x="2765564" y="935157"/>
                  </a:cubicBezTo>
                  <a:cubicBezTo>
                    <a:pt x="2770269" y="927325"/>
                    <a:pt x="2770269" y="927325"/>
                    <a:pt x="2774973" y="919493"/>
                  </a:cubicBezTo>
                  <a:cubicBezTo>
                    <a:pt x="2776541" y="916360"/>
                    <a:pt x="2768700" y="910094"/>
                    <a:pt x="2757724" y="902262"/>
                  </a:cubicBezTo>
                  <a:cubicBezTo>
                    <a:pt x="2745180" y="894430"/>
                    <a:pt x="2727931" y="888164"/>
                    <a:pt x="2712251" y="880332"/>
                  </a:cubicBezTo>
                  <a:cubicBezTo>
                    <a:pt x="2715387" y="870934"/>
                    <a:pt x="2715387" y="870934"/>
                    <a:pt x="2718523" y="863102"/>
                  </a:cubicBezTo>
                  <a:cubicBezTo>
                    <a:pt x="2684026" y="850570"/>
                    <a:pt x="2649530" y="836472"/>
                    <a:pt x="2615033" y="820808"/>
                  </a:cubicBezTo>
                  <a:cubicBezTo>
                    <a:pt x="2578968" y="808277"/>
                    <a:pt x="2544471" y="794179"/>
                    <a:pt x="2505270" y="792612"/>
                  </a:cubicBezTo>
                  <a:cubicBezTo>
                    <a:pt x="2508406" y="784780"/>
                    <a:pt x="2508406" y="784780"/>
                    <a:pt x="2509974" y="775382"/>
                  </a:cubicBezTo>
                  <a:cubicBezTo>
                    <a:pt x="2491158" y="773815"/>
                    <a:pt x="2464501" y="764417"/>
                    <a:pt x="2437844" y="756585"/>
                  </a:cubicBezTo>
                  <a:cubicBezTo>
                    <a:pt x="2423732" y="751885"/>
                    <a:pt x="2409620" y="748752"/>
                    <a:pt x="2397075" y="747186"/>
                  </a:cubicBezTo>
                  <a:cubicBezTo>
                    <a:pt x="2384531" y="745620"/>
                    <a:pt x="2371987" y="745620"/>
                    <a:pt x="2361011" y="747186"/>
                  </a:cubicBezTo>
                  <a:cubicBezTo>
                    <a:pt x="2364147" y="739354"/>
                    <a:pt x="2364147" y="739354"/>
                    <a:pt x="2365715" y="729955"/>
                  </a:cubicBezTo>
                  <a:cubicBezTo>
                    <a:pt x="2364147" y="739354"/>
                    <a:pt x="2361011" y="747186"/>
                    <a:pt x="2324946" y="740920"/>
                  </a:cubicBezTo>
                  <a:cubicBezTo>
                    <a:pt x="2268496" y="731522"/>
                    <a:pt x="2230863" y="728389"/>
                    <a:pt x="2207343" y="728389"/>
                  </a:cubicBezTo>
                  <a:cubicBezTo>
                    <a:pt x="2183822" y="728389"/>
                    <a:pt x="2174414" y="729955"/>
                    <a:pt x="2174414" y="729955"/>
                  </a:cubicBezTo>
                  <a:cubicBezTo>
                    <a:pt x="2147757" y="726822"/>
                    <a:pt x="2111692" y="725256"/>
                    <a:pt x="2075628" y="722123"/>
                  </a:cubicBezTo>
                  <a:cubicBezTo>
                    <a:pt x="2037995" y="722123"/>
                    <a:pt x="2000362" y="718990"/>
                    <a:pt x="1964297" y="720557"/>
                  </a:cubicBezTo>
                  <a:cubicBezTo>
                    <a:pt x="1929800" y="718990"/>
                    <a:pt x="1898439" y="720557"/>
                    <a:pt x="1874919" y="720557"/>
                  </a:cubicBezTo>
                  <a:cubicBezTo>
                    <a:pt x="1851398" y="720557"/>
                    <a:pt x="1837286" y="720557"/>
                    <a:pt x="1837286" y="718990"/>
                  </a:cubicBezTo>
                  <a:cubicBezTo>
                    <a:pt x="1763588" y="737787"/>
                    <a:pt x="1721251" y="717424"/>
                    <a:pt x="1649121" y="744053"/>
                  </a:cubicBezTo>
                  <a:cubicBezTo>
                    <a:pt x="1642849" y="718990"/>
                    <a:pt x="1713411" y="673564"/>
                    <a:pt x="1631873" y="675130"/>
                  </a:cubicBezTo>
                  <a:cubicBezTo>
                    <a:pt x="1551903" y="679830"/>
                    <a:pt x="1415483" y="681396"/>
                    <a:pt x="1308857" y="687662"/>
                  </a:cubicBezTo>
                  <a:cubicBezTo>
                    <a:pt x="1202230" y="690795"/>
                    <a:pt x="1120692" y="689228"/>
                    <a:pt x="1175574" y="645368"/>
                  </a:cubicBezTo>
                  <a:cubicBezTo>
                    <a:pt x="1192822" y="629704"/>
                    <a:pt x="1252407" y="578012"/>
                    <a:pt x="1319833" y="532585"/>
                  </a:cubicBezTo>
                  <a:cubicBezTo>
                    <a:pt x="1352762" y="509089"/>
                    <a:pt x="1387259" y="488725"/>
                    <a:pt x="1415483" y="469928"/>
                  </a:cubicBezTo>
                  <a:cubicBezTo>
                    <a:pt x="1445276" y="452698"/>
                    <a:pt x="1467229" y="438600"/>
                    <a:pt x="1478205" y="430768"/>
                  </a:cubicBezTo>
                  <a:cubicBezTo>
                    <a:pt x="1498589" y="422936"/>
                    <a:pt x="1539358" y="394740"/>
                    <a:pt x="1573855" y="363411"/>
                  </a:cubicBezTo>
                  <a:cubicBezTo>
                    <a:pt x="1608352" y="332083"/>
                    <a:pt x="1639713" y="299188"/>
                    <a:pt x="1635009" y="281957"/>
                  </a:cubicBezTo>
                  <a:cubicBezTo>
                    <a:pt x="1683618" y="270992"/>
                    <a:pt x="1730659" y="264726"/>
                    <a:pt x="1730659" y="256894"/>
                  </a:cubicBezTo>
                  <a:cubicBezTo>
                    <a:pt x="1729091" y="247496"/>
                    <a:pt x="1711843" y="242796"/>
                    <a:pt x="1686754" y="241230"/>
                  </a:cubicBezTo>
                  <a:cubicBezTo>
                    <a:pt x="1661665" y="241230"/>
                    <a:pt x="1628737" y="244363"/>
                    <a:pt x="1591104" y="249062"/>
                  </a:cubicBezTo>
                  <a:cubicBezTo>
                    <a:pt x="1555039" y="253761"/>
                    <a:pt x="1514270" y="261593"/>
                    <a:pt x="1478205" y="269426"/>
                  </a:cubicBezTo>
                  <a:cubicBezTo>
                    <a:pt x="1442140" y="277258"/>
                    <a:pt x="1409211" y="286656"/>
                    <a:pt x="1384123" y="291356"/>
                  </a:cubicBezTo>
                  <a:cubicBezTo>
                    <a:pt x="1330809" y="289789"/>
                    <a:pt x="1366874" y="241230"/>
                    <a:pt x="1412347" y="208335"/>
                  </a:cubicBezTo>
                  <a:cubicBezTo>
                    <a:pt x="1412347" y="208335"/>
                    <a:pt x="1440572" y="172307"/>
                    <a:pt x="1498589" y="133146"/>
                  </a:cubicBezTo>
                  <a:cubicBezTo>
                    <a:pt x="1514270" y="122181"/>
                    <a:pt x="1529950" y="111216"/>
                    <a:pt x="1547199" y="101818"/>
                  </a:cubicBezTo>
                  <a:cubicBezTo>
                    <a:pt x="1566015" y="90853"/>
                    <a:pt x="1584832" y="81454"/>
                    <a:pt x="1606784" y="72056"/>
                  </a:cubicBezTo>
                  <a:cubicBezTo>
                    <a:pt x="1649121" y="51692"/>
                    <a:pt x="1697730" y="37594"/>
                    <a:pt x="1751044" y="28196"/>
                  </a:cubicBezTo>
                  <a:cubicBezTo>
                    <a:pt x="1857670" y="10965"/>
                    <a:pt x="1972137" y="0"/>
                    <a:pt x="20913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56242" tIns="78121" rIns="156242" bIns="78121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3076"/>
            </a:p>
          </p:txBody>
        </p:sp>
      </p:grpSp>
      <p:sp>
        <p:nvSpPr>
          <p:cNvPr id="1055" name="Rectangle: cantonades arrodonides 1054">
            <a:extLst>
              <a:ext uri="{FF2B5EF4-FFF2-40B4-BE49-F238E27FC236}">
                <a16:creationId xmlns:a16="http://schemas.microsoft.com/office/drawing/2014/main" id="{D6E7206D-3023-E539-A493-BD8C3B5D1368}"/>
              </a:ext>
            </a:extLst>
          </p:cNvPr>
          <p:cNvSpPr/>
          <p:nvPr/>
        </p:nvSpPr>
        <p:spPr>
          <a:xfrm flipH="1">
            <a:off x="4072628" y="1113813"/>
            <a:ext cx="45719" cy="4985790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56" name="Rectangle: cantonades arrodonides 1055">
            <a:extLst>
              <a:ext uri="{FF2B5EF4-FFF2-40B4-BE49-F238E27FC236}">
                <a16:creationId xmlns:a16="http://schemas.microsoft.com/office/drawing/2014/main" id="{B59BC567-993F-FDEB-600F-8FF577D592E7}"/>
              </a:ext>
            </a:extLst>
          </p:cNvPr>
          <p:cNvSpPr/>
          <p:nvPr/>
        </p:nvSpPr>
        <p:spPr>
          <a:xfrm flipH="1">
            <a:off x="7896585" y="1113813"/>
            <a:ext cx="45719" cy="4985790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6300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302F3-E896-7243-5B33-49AEB6D0E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79EE3CEB-E118-445E-B241-61C8C70634FF}"/>
              </a:ext>
            </a:extLst>
          </p:cNvPr>
          <p:cNvSpPr/>
          <p:nvPr/>
        </p:nvSpPr>
        <p:spPr>
          <a:xfrm>
            <a:off x="1881530" y="2763135"/>
            <a:ext cx="32996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3200" b="1" dirty="0">
                <a:latin typeface="Arial"/>
                <a:cs typeface="Arial"/>
              </a:rPr>
              <a:t>Crear el relat: </a:t>
            </a:r>
            <a:r>
              <a:rPr lang="ca-ES" sz="2400" b="1" i="1" dirty="0" err="1">
                <a:latin typeface="Arial"/>
                <a:cs typeface="Arial"/>
              </a:rPr>
              <a:t>Story</a:t>
            </a:r>
            <a:r>
              <a:rPr lang="ca-ES" sz="2400" b="1" i="1" dirty="0">
                <a:latin typeface="Arial"/>
                <a:cs typeface="Arial"/>
              </a:rPr>
              <a:t> </a:t>
            </a:r>
            <a:r>
              <a:rPr lang="ca-ES" sz="2400" b="1" i="1" dirty="0" err="1">
                <a:latin typeface="Arial"/>
                <a:cs typeface="Arial"/>
              </a:rPr>
              <a:t>telling</a:t>
            </a:r>
            <a:endParaRPr lang="ca-E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0CC445C-7B61-4DF0-89CE-497FBC5DF265}"/>
              </a:ext>
            </a:extLst>
          </p:cNvPr>
          <p:cNvSpPr/>
          <p:nvPr/>
        </p:nvSpPr>
        <p:spPr>
          <a:xfrm>
            <a:off x="7034131" y="2752692"/>
            <a:ext cx="28715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3200" b="1" dirty="0">
                <a:latin typeface="Arial" panose="020B0604020202020204" pitchFamily="34" charset="0"/>
                <a:cs typeface="Arial" panose="020B0604020202020204" pitchFamily="34" charset="0"/>
              </a:rPr>
              <a:t>Proximitat</a:t>
            </a:r>
          </a:p>
        </p:txBody>
      </p:sp>
      <p:sp>
        <p:nvSpPr>
          <p:cNvPr id="2" name="QuadreDeText 1">
            <a:extLst>
              <a:ext uri="{FF2B5EF4-FFF2-40B4-BE49-F238E27FC236}">
                <a16:creationId xmlns:a16="http://schemas.microsoft.com/office/drawing/2014/main" id="{2DF2F7B8-CDEA-82C0-7DEF-8B9BA3B254BD}"/>
              </a:ext>
            </a:extLst>
          </p:cNvPr>
          <p:cNvSpPr txBox="1"/>
          <p:nvPr/>
        </p:nvSpPr>
        <p:spPr>
          <a:xfrm>
            <a:off x="1184746" y="503856"/>
            <a:ext cx="79566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"/>
            <a:r>
              <a:rPr lang="ca-ES" sz="3200" b="1" dirty="0">
                <a:solidFill>
                  <a:srgbClr val="990033"/>
                </a:solidFill>
                <a:latin typeface="Arial"/>
                <a:cs typeface="Arial"/>
              </a:rPr>
              <a:t>Per què ens representa una caravana?</a:t>
            </a:r>
            <a:endParaRPr lang="ca-ES" sz="32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tge 11" descr="Imatge que conté Gràfics, logotip, símbol, cercle&#10;&#10;Pot ser que el contingut generat amb IA no sigui correcte.">
            <a:extLst>
              <a:ext uri="{FF2B5EF4-FFF2-40B4-BE49-F238E27FC236}">
                <a16:creationId xmlns:a16="http://schemas.microsoft.com/office/drawing/2014/main" id="{0172527B-554D-69AE-C423-2FA0909C24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1" t="41162" r="35835" b="29540"/>
          <a:stretch/>
        </p:blipFill>
        <p:spPr>
          <a:xfrm>
            <a:off x="7903157" y="1516840"/>
            <a:ext cx="1133475" cy="1152525"/>
          </a:xfrm>
          <a:prstGeom prst="rect">
            <a:avLst/>
          </a:prstGeom>
        </p:spPr>
      </p:pic>
      <p:pic>
        <p:nvPicPr>
          <p:cNvPr id="14" name="Imatge 13" descr="Imatge que conté esbós, Gràfics, disseny&#10;&#10;Pot ser que el contingut generat amb IA no sigui correcte.">
            <a:extLst>
              <a:ext uri="{FF2B5EF4-FFF2-40B4-BE49-F238E27FC236}">
                <a16:creationId xmlns:a16="http://schemas.microsoft.com/office/drawing/2014/main" id="{B8FCF91B-5510-BA4E-5392-EB31D432EF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4" t="36944" r="34999" b="36111"/>
          <a:stretch/>
        </p:blipFill>
        <p:spPr>
          <a:xfrm>
            <a:off x="2915895" y="1397777"/>
            <a:ext cx="1311799" cy="1390650"/>
          </a:xfrm>
          <a:prstGeom prst="rect">
            <a:avLst/>
          </a:prstGeom>
        </p:spPr>
      </p:pic>
      <p:sp>
        <p:nvSpPr>
          <p:cNvPr id="16" name="QuadreDeText 15">
            <a:extLst>
              <a:ext uri="{FF2B5EF4-FFF2-40B4-BE49-F238E27FC236}">
                <a16:creationId xmlns:a16="http://schemas.microsoft.com/office/drawing/2014/main" id="{6BB80BF5-0540-BECB-2BE4-38B583534D91}"/>
              </a:ext>
            </a:extLst>
          </p:cNvPr>
          <p:cNvSpPr txBox="1"/>
          <p:nvPr/>
        </p:nvSpPr>
        <p:spPr>
          <a:xfrm>
            <a:off x="2319256" y="3911842"/>
            <a:ext cx="25050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Un viatge en família</a:t>
            </a:r>
            <a:endParaRPr lang="ca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Recordar que anem pel territori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Transferència d'habilitats, millores i bones pràctiques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QuadreDeText 16">
            <a:extLst>
              <a:ext uri="{FF2B5EF4-FFF2-40B4-BE49-F238E27FC236}">
                <a16:creationId xmlns:a16="http://schemas.microsoft.com/office/drawing/2014/main" id="{E2F536A8-E4B7-1BE6-CF97-F87DEBCF7359}"/>
              </a:ext>
            </a:extLst>
          </p:cNvPr>
          <p:cNvSpPr txBox="1"/>
          <p:nvPr/>
        </p:nvSpPr>
        <p:spPr>
          <a:xfrm>
            <a:off x="7488819" y="3379284"/>
            <a:ext cx="27505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Arribar a tothom de forma eficient amb sessions presencials i comunes.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Millorar aspectes de la gestió digital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Compartir inquietuds.</a:t>
            </a: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89893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302F3-E896-7243-5B33-49AEB6D0E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F113CF00-F69C-4C29-B156-E67B16F162E6}"/>
              </a:ext>
            </a:extLst>
          </p:cNvPr>
          <p:cNvSpPr/>
          <p:nvPr/>
        </p:nvSpPr>
        <p:spPr>
          <a:xfrm>
            <a:off x="4148514" y="5089031"/>
            <a:ext cx="671951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3200" b="1" dirty="0">
                <a:latin typeface="Arial"/>
                <a:cs typeface="Arial"/>
              </a:rPr>
              <a:t>Millorar la Coordinació XSGD</a:t>
            </a:r>
          </a:p>
          <a:p>
            <a:r>
              <a:rPr lang="ca-ES" dirty="0">
                <a:latin typeface="Arial"/>
                <a:cs typeface="Arial"/>
              </a:rPr>
              <a:t>Homogeneïtzar tots els ens SeTDIBA per una millor atenció a la ciutadania</a:t>
            </a:r>
            <a:endParaRPr lang="ca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AA51F2A-78D4-40F6-BE19-DC3A446CAF4C}"/>
              </a:ext>
            </a:extLst>
          </p:cNvPr>
          <p:cNvSpPr/>
          <p:nvPr/>
        </p:nvSpPr>
        <p:spPr>
          <a:xfrm>
            <a:off x="4148514" y="1615924"/>
            <a:ext cx="5743880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3200" b="1" dirty="0">
                <a:latin typeface="Arial"/>
                <a:cs typeface="Arial"/>
              </a:rPr>
              <a:t>Millorar els serveis SeTDIBA</a:t>
            </a:r>
          </a:p>
          <a:p>
            <a:r>
              <a:rPr lang="ca-ES" dirty="0">
                <a:latin typeface="Arial"/>
                <a:cs typeface="Arial"/>
              </a:rPr>
              <a:t>Trobar oportunitat de millora a cada visita</a:t>
            </a:r>
          </a:p>
          <a:p>
            <a:r>
              <a:rPr lang="ca-ES" dirty="0">
                <a:latin typeface="Arial"/>
                <a:cs typeface="Arial"/>
              </a:rPr>
              <a:t>Recordar la utilitat del quadre de comandament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717E056-6E42-4A25-AEB6-8BF08AC7C330}"/>
              </a:ext>
            </a:extLst>
          </p:cNvPr>
          <p:cNvSpPr/>
          <p:nvPr/>
        </p:nvSpPr>
        <p:spPr>
          <a:xfrm>
            <a:off x="4148514" y="3365306"/>
            <a:ext cx="6035627" cy="19082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3200" b="1" dirty="0">
                <a:latin typeface="Arial"/>
                <a:cs typeface="Arial"/>
              </a:rPr>
              <a:t>Conèixer les necessitats reals</a:t>
            </a:r>
          </a:p>
          <a:p>
            <a:r>
              <a:rPr lang="ca-ES" dirty="0">
                <a:latin typeface="Arial"/>
                <a:cs typeface="Arial"/>
              </a:rPr>
              <a:t>Detectar necessitats comunes</a:t>
            </a:r>
          </a:p>
          <a:p>
            <a:r>
              <a:rPr lang="ca-ES" dirty="0">
                <a:latin typeface="Arial"/>
                <a:cs typeface="Arial"/>
              </a:rPr>
              <a:t>Fer xarxa pel territori</a:t>
            </a:r>
          </a:p>
          <a:p>
            <a:endParaRPr lang="ca-ES" sz="3200" b="1" dirty="0">
              <a:latin typeface="Arial"/>
              <a:cs typeface="Arial"/>
            </a:endParaRPr>
          </a:p>
          <a:p>
            <a:endParaRPr lang="ca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tge 3" descr="Imatge que conté logotip, Gràfics, Font, blanc&#10;&#10;Pot ser que el contingut generat amb IA no sigui correcte.">
            <a:extLst>
              <a:ext uri="{FF2B5EF4-FFF2-40B4-BE49-F238E27FC236}">
                <a16:creationId xmlns:a16="http://schemas.microsoft.com/office/drawing/2014/main" id="{70CC288E-2493-8AF1-20D5-8B155C789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6" t="35259" r="33838" b="34897"/>
          <a:stretch/>
        </p:blipFill>
        <p:spPr>
          <a:xfrm>
            <a:off x="2531117" y="1648249"/>
            <a:ext cx="1408188" cy="1255413"/>
          </a:xfrm>
          <a:prstGeom prst="rect">
            <a:avLst/>
          </a:prstGeom>
        </p:spPr>
      </p:pic>
      <p:sp>
        <p:nvSpPr>
          <p:cNvPr id="5" name="QuadreDeText 4">
            <a:extLst>
              <a:ext uri="{FF2B5EF4-FFF2-40B4-BE49-F238E27FC236}">
                <a16:creationId xmlns:a16="http://schemas.microsoft.com/office/drawing/2014/main" id="{931B0829-4685-AD48-2262-381B53644C11}"/>
              </a:ext>
            </a:extLst>
          </p:cNvPr>
          <p:cNvSpPr txBox="1"/>
          <p:nvPr/>
        </p:nvSpPr>
        <p:spPr>
          <a:xfrm>
            <a:off x="1184746" y="503856"/>
            <a:ext cx="79566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"/>
            <a:r>
              <a:rPr lang="ca-ES" sz="3200" b="1" dirty="0">
                <a:solidFill>
                  <a:srgbClr val="990033"/>
                </a:solidFill>
                <a:latin typeface="Arial"/>
                <a:cs typeface="Arial"/>
              </a:rPr>
              <a:t>Per què agafem aquesta nova ruta?</a:t>
            </a:r>
            <a:endParaRPr lang="ca-ES" sz="32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tge 6" descr="Imatge que conté Gràfics, logotip, Font, símbol&#10;&#10;Pot ser que el contingut generat amb IA no sigui correcte.">
            <a:extLst>
              <a:ext uri="{FF2B5EF4-FFF2-40B4-BE49-F238E27FC236}">
                <a16:creationId xmlns:a16="http://schemas.microsoft.com/office/drawing/2014/main" id="{12442A3A-7280-C75C-8FB6-BE6E8EB1E7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4" t="26528" r="28750" b="27500"/>
          <a:stretch/>
        </p:blipFill>
        <p:spPr>
          <a:xfrm>
            <a:off x="2626806" y="3365306"/>
            <a:ext cx="1312499" cy="1361872"/>
          </a:xfrm>
          <a:prstGeom prst="rect">
            <a:avLst/>
          </a:prstGeom>
        </p:spPr>
      </p:pic>
      <p:pic>
        <p:nvPicPr>
          <p:cNvPr id="13" name="Imatge 12" descr="Imatge que conté logotip, símbol, blanc, disseny&#10;&#10;Pot ser que el contingut generat amb IA no sigui correcte.">
            <a:extLst>
              <a:ext uri="{FF2B5EF4-FFF2-40B4-BE49-F238E27FC236}">
                <a16:creationId xmlns:a16="http://schemas.microsoft.com/office/drawing/2014/main" id="{F3BB7E32-8771-3931-B500-460D927C87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5" t="29583" r="27083" b="27083"/>
          <a:stretch/>
        </p:blipFill>
        <p:spPr>
          <a:xfrm>
            <a:off x="2489969" y="4973643"/>
            <a:ext cx="1468995" cy="138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4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B4AC24-454E-0676-BB06-0F53A6958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BEF0BD0A-47CE-7634-AAF5-486BE5F1F5C4}"/>
              </a:ext>
            </a:extLst>
          </p:cNvPr>
          <p:cNvSpPr/>
          <p:nvPr/>
        </p:nvSpPr>
        <p:spPr>
          <a:xfrm>
            <a:off x="2802356" y="1343260"/>
            <a:ext cx="7045518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3200" b="1" dirty="0">
                <a:latin typeface="Arial"/>
                <a:cs typeface="Arial"/>
              </a:rPr>
              <a:t>Ser més propers</a:t>
            </a:r>
          </a:p>
          <a:p>
            <a:r>
              <a:rPr lang="ca-ES" dirty="0">
                <a:latin typeface="Arial"/>
                <a:cs typeface="Arial"/>
              </a:rPr>
              <a:t>Escoltem, observem, analitzem les vostres necessitats</a:t>
            </a:r>
          </a:p>
          <a:p>
            <a:r>
              <a:rPr lang="ca-ES" dirty="0">
                <a:latin typeface="Arial"/>
                <a:cs typeface="Arial"/>
              </a:rPr>
              <a:t>Us acompanyem ajustant tots els recursos a les vostres necessitats</a:t>
            </a:r>
            <a:endParaRPr lang="ca-E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C8CB53C-712D-9FA7-E849-14B076538EF4}"/>
              </a:ext>
            </a:extLst>
          </p:cNvPr>
          <p:cNvSpPr/>
          <p:nvPr/>
        </p:nvSpPr>
        <p:spPr>
          <a:xfrm>
            <a:off x="2802355" y="4033950"/>
            <a:ext cx="4195379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3200" b="1" dirty="0">
                <a:latin typeface="Arial"/>
                <a:cs typeface="Arial"/>
              </a:rPr>
              <a:t>Compartir i fer xarxa</a:t>
            </a:r>
          </a:p>
          <a:p>
            <a:r>
              <a:rPr lang="ca-ES" dirty="0">
                <a:latin typeface="Arial"/>
                <a:cs typeface="Arial"/>
              </a:rPr>
              <a:t>Transferir coneixement</a:t>
            </a:r>
          </a:p>
          <a:p>
            <a:r>
              <a:rPr lang="ca-ES" dirty="0">
                <a:latin typeface="Arial"/>
                <a:cs typeface="Arial"/>
              </a:rPr>
              <a:t>Fer difusió d’informació d’interès</a:t>
            </a:r>
          </a:p>
        </p:txBody>
      </p:sp>
      <p:sp>
        <p:nvSpPr>
          <p:cNvPr id="2" name="Rectángulo 4">
            <a:extLst>
              <a:ext uri="{FF2B5EF4-FFF2-40B4-BE49-F238E27FC236}">
                <a16:creationId xmlns:a16="http://schemas.microsoft.com/office/drawing/2014/main" id="{F4838792-6778-027D-F55B-35ACF989CC03}"/>
              </a:ext>
            </a:extLst>
          </p:cNvPr>
          <p:cNvSpPr/>
          <p:nvPr/>
        </p:nvSpPr>
        <p:spPr>
          <a:xfrm>
            <a:off x="2802356" y="2750107"/>
            <a:ext cx="7904728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3200" b="1" dirty="0">
                <a:latin typeface="Arial"/>
                <a:cs typeface="Arial"/>
              </a:rPr>
              <a:t>Millorar serveis</a:t>
            </a:r>
          </a:p>
          <a:p>
            <a:r>
              <a:rPr lang="ca-ES" dirty="0">
                <a:latin typeface="Arial"/>
                <a:cs typeface="Arial"/>
              </a:rPr>
              <a:t>Aconseguir un ens més eficient: simplificar processos</a:t>
            </a:r>
          </a:p>
          <a:p>
            <a:r>
              <a:rPr lang="ca-ES" dirty="0">
                <a:latin typeface="Arial"/>
                <a:cs typeface="Arial"/>
              </a:rPr>
              <a:t>Millorar la satisfacció de la ciutadania quan facin gestions amb l’Ajuntament</a:t>
            </a:r>
            <a:endParaRPr lang="ca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4">
            <a:extLst>
              <a:ext uri="{FF2B5EF4-FFF2-40B4-BE49-F238E27FC236}">
                <a16:creationId xmlns:a16="http://schemas.microsoft.com/office/drawing/2014/main" id="{DA9D1FB3-BF73-BC1D-BD90-CF890D36A7C9}"/>
              </a:ext>
            </a:extLst>
          </p:cNvPr>
          <p:cNvSpPr/>
          <p:nvPr/>
        </p:nvSpPr>
        <p:spPr>
          <a:xfrm>
            <a:off x="2802355" y="5295727"/>
            <a:ext cx="577594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3200" b="1" dirty="0">
                <a:latin typeface="Arial"/>
                <a:cs typeface="Arial"/>
              </a:rPr>
              <a:t>La Il·lusió</a:t>
            </a:r>
          </a:p>
          <a:p>
            <a:r>
              <a:rPr lang="ca-ES" dirty="0">
                <a:latin typeface="Arial"/>
                <a:cs typeface="Arial"/>
              </a:rPr>
              <a:t>Ganes d’aportar el millor del nostre equip al vostre ens</a:t>
            </a:r>
          </a:p>
        </p:txBody>
      </p:sp>
      <p:sp>
        <p:nvSpPr>
          <p:cNvPr id="6" name="QuadreDeText 5">
            <a:extLst>
              <a:ext uri="{FF2B5EF4-FFF2-40B4-BE49-F238E27FC236}">
                <a16:creationId xmlns:a16="http://schemas.microsoft.com/office/drawing/2014/main" id="{F5032199-A556-AAC7-86C9-BFFB1C2FD903}"/>
              </a:ext>
            </a:extLst>
          </p:cNvPr>
          <p:cNvSpPr txBox="1"/>
          <p:nvPr/>
        </p:nvSpPr>
        <p:spPr>
          <a:xfrm>
            <a:off x="1184746" y="503856"/>
            <a:ext cx="79566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"/>
            <a:r>
              <a:rPr lang="ca-ES" sz="3200" b="1" dirty="0">
                <a:solidFill>
                  <a:srgbClr val="990033"/>
                </a:solidFill>
                <a:latin typeface="Arial"/>
                <a:cs typeface="Arial"/>
              </a:rPr>
              <a:t>Què ens motiva?</a:t>
            </a:r>
            <a:endParaRPr lang="ca-ES" sz="32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30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02E7F1-636F-75D9-430E-F0CCA6998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14E784AC-8916-2ED3-D6D8-FEFDE4E77227}"/>
              </a:ext>
            </a:extLst>
          </p:cNvPr>
          <p:cNvSpPr/>
          <p:nvPr/>
        </p:nvSpPr>
        <p:spPr>
          <a:xfrm>
            <a:off x="1146646" y="1643896"/>
            <a:ext cx="421140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800" b="1" dirty="0">
                <a:latin typeface="Arial"/>
                <a:cs typeface="Arial"/>
              </a:rPr>
              <a:t>Solucions adaptades</a:t>
            </a:r>
          </a:p>
          <a:p>
            <a:r>
              <a:rPr lang="ca-ES" dirty="0">
                <a:latin typeface="Arial"/>
                <a:cs typeface="Arial"/>
              </a:rPr>
              <a:t>Som coneixedors de la realitat dels ens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A35B3B7-D98F-E318-4025-7436492493D1}"/>
              </a:ext>
            </a:extLst>
          </p:cNvPr>
          <p:cNvSpPr/>
          <p:nvPr/>
        </p:nvSpPr>
        <p:spPr>
          <a:xfrm>
            <a:off x="1146646" y="4506727"/>
            <a:ext cx="47115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800" b="1" dirty="0">
                <a:latin typeface="Arial"/>
                <a:cs typeface="Arial"/>
              </a:rPr>
              <a:t>Servei i disponibilitat</a:t>
            </a:r>
          </a:p>
          <a:p>
            <a:r>
              <a:rPr lang="ca-ES" dirty="0">
                <a:latin typeface="Arial"/>
                <a:cs typeface="Arial"/>
              </a:rPr>
              <a:t>Pots comptar amb nosaltres quan necessitis</a:t>
            </a:r>
          </a:p>
          <a:p>
            <a:endParaRPr lang="ca-ES" dirty="0">
              <a:latin typeface="Arial"/>
              <a:cs typeface="Arial"/>
            </a:endParaRPr>
          </a:p>
        </p:txBody>
      </p:sp>
      <p:sp>
        <p:nvSpPr>
          <p:cNvPr id="4" name="Rectángulo 4">
            <a:extLst>
              <a:ext uri="{FF2B5EF4-FFF2-40B4-BE49-F238E27FC236}">
                <a16:creationId xmlns:a16="http://schemas.microsoft.com/office/drawing/2014/main" id="{327D2442-372A-AAEE-00E3-2AD7515C6D71}"/>
              </a:ext>
            </a:extLst>
          </p:cNvPr>
          <p:cNvSpPr/>
          <p:nvPr/>
        </p:nvSpPr>
        <p:spPr>
          <a:xfrm>
            <a:off x="6291962" y="1643896"/>
            <a:ext cx="515708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800" b="1" dirty="0">
                <a:latin typeface="Arial"/>
                <a:cs typeface="Arial"/>
              </a:rPr>
              <a:t>Facilitadors del procés de la transformació digital </a:t>
            </a:r>
          </a:p>
          <a:p>
            <a:r>
              <a:rPr lang="ca-ES" dirty="0">
                <a:latin typeface="Arial"/>
                <a:cs typeface="Arial"/>
              </a:rPr>
              <a:t>Donarem suport a la implementació de les noves solucions per adaptar-nos a un entorn canviant</a:t>
            </a:r>
          </a:p>
        </p:txBody>
      </p:sp>
      <p:sp>
        <p:nvSpPr>
          <p:cNvPr id="6" name="Rectángulo 4">
            <a:extLst>
              <a:ext uri="{FF2B5EF4-FFF2-40B4-BE49-F238E27FC236}">
                <a16:creationId xmlns:a16="http://schemas.microsoft.com/office/drawing/2014/main" id="{76EE977A-207C-A660-ECFE-CF179C10EB7C}"/>
              </a:ext>
            </a:extLst>
          </p:cNvPr>
          <p:cNvSpPr/>
          <p:nvPr/>
        </p:nvSpPr>
        <p:spPr>
          <a:xfrm>
            <a:off x="1146646" y="3259675"/>
            <a:ext cx="44511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800" b="1" dirty="0">
                <a:latin typeface="Arial"/>
                <a:cs typeface="Arial"/>
              </a:rPr>
              <a:t>La ciutadania al centre</a:t>
            </a:r>
            <a:endParaRPr lang="ca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dirty="0">
                <a:latin typeface="Arial"/>
                <a:cs typeface="Arial"/>
              </a:rPr>
              <a:t>Aconseguir la satisfacció de la ciutadania en cada interacció amb l’ens</a:t>
            </a:r>
          </a:p>
        </p:txBody>
      </p:sp>
      <p:sp>
        <p:nvSpPr>
          <p:cNvPr id="7" name="Rectángulo 4">
            <a:extLst>
              <a:ext uri="{FF2B5EF4-FFF2-40B4-BE49-F238E27FC236}">
                <a16:creationId xmlns:a16="http://schemas.microsoft.com/office/drawing/2014/main" id="{B971893D-1F07-6781-564C-A1FC3C4EBA06}"/>
              </a:ext>
            </a:extLst>
          </p:cNvPr>
          <p:cNvSpPr/>
          <p:nvPr/>
        </p:nvSpPr>
        <p:spPr>
          <a:xfrm>
            <a:off x="6291962" y="3259675"/>
            <a:ext cx="47755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800" b="1" dirty="0">
                <a:latin typeface="Arial"/>
                <a:cs typeface="Arial"/>
              </a:rPr>
              <a:t>Creiem en l’equip humà </a:t>
            </a:r>
          </a:p>
          <a:p>
            <a:r>
              <a:rPr lang="ca-ES" dirty="0">
                <a:latin typeface="Arial"/>
                <a:cs typeface="Arial"/>
              </a:rPr>
              <a:t>Les persones que formeu part de l’ens sou la clau per aconseguir tot el que ens proposem</a:t>
            </a:r>
          </a:p>
        </p:txBody>
      </p:sp>
      <p:sp>
        <p:nvSpPr>
          <p:cNvPr id="8" name="Rectángulo 4">
            <a:extLst>
              <a:ext uri="{FF2B5EF4-FFF2-40B4-BE49-F238E27FC236}">
                <a16:creationId xmlns:a16="http://schemas.microsoft.com/office/drawing/2014/main" id="{163DA849-803C-9C80-D228-751C11407887}"/>
              </a:ext>
            </a:extLst>
          </p:cNvPr>
          <p:cNvSpPr/>
          <p:nvPr/>
        </p:nvSpPr>
        <p:spPr>
          <a:xfrm>
            <a:off x="6291962" y="4491418"/>
            <a:ext cx="456604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800" b="1" dirty="0">
                <a:latin typeface="Arial"/>
                <a:cs typeface="Arial"/>
              </a:rPr>
              <a:t>Incorporem la IA als processos</a:t>
            </a:r>
            <a:endParaRPr lang="ca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dirty="0">
                <a:latin typeface="Arial"/>
                <a:cs typeface="Arial"/>
              </a:rPr>
              <a:t>Evolució constant en un entorn digital</a:t>
            </a:r>
          </a:p>
        </p:txBody>
      </p:sp>
      <p:sp>
        <p:nvSpPr>
          <p:cNvPr id="10" name="QuadreDeText 9">
            <a:extLst>
              <a:ext uri="{FF2B5EF4-FFF2-40B4-BE49-F238E27FC236}">
                <a16:creationId xmlns:a16="http://schemas.microsoft.com/office/drawing/2014/main" id="{A0847657-CB33-1606-A220-A1DA19E1880D}"/>
              </a:ext>
            </a:extLst>
          </p:cNvPr>
          <p:cNvSpPr txBox="1"/>
          <p:nvPr/>
        </p:nvSpPr>
        <p:spPr>
          <a:xfrm>
            <a:off x="1184746" y="503856"/>
            <a:ext cx="79566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"/>
            <a:r>
              <a:rPr lang="ca-ES" sz="3200" b="1" dirty="0">
                <a:solidFill>
                  <a:srgbClr val="990033"/>
                </a:solidFill>
                <a:latin typeface="Arial"/>
                <a:cs typeface="Arial"/>
              </a:rPr>
              <a:t>Quins són els nostres propòsits?</a:t>
            </a:r>
            <a:endParaRPr lang="ca-ES" sz="32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cantonades arrodonides 10">
            <a:extLst>
              <a:ext uri="{FF2B5EF4-FFF2-40B4-BE49-F238E27FC236}">
                <a16:creationId xmlns:a16="http://schemas.microsoft.com/office/drawing/2014/main" id="{AEE63CE2-DFC6-68B2-72CD-39A9A931C7F8}"/>
              </a:ext>
            </a:extLst>
          </p:cNvPr>
          <p:cNvSpPr/>
          <p:nvPr/>
        </p:nvSpPr>
        <p:spPr>
          <a:xfrm>
            <a:off x="962515" y="1793164"/>
            <a:ext cx="96749" cy="3750386"/>
          </a:xfrm>
          <a:prstGeom prst="roundRect">
            <a:avLst/>
          </a:prstGeom>
          <a:solidFill>
            <a:srgbClr val="9D2235"/>
          </a:solidFill>
          <a:ln>
            <a:solidFill>
              <a:srgbClr val="9D2235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2" name="Rectangle: cantonades arrodonides 11">
            <a:extLst>
              <a:ext uri="{FF2B5EF4-FFF2-40B4-BE49-F238E27FC236}">
                <a16:creationId xmlns:a16="http://schemas.microsoft.com/office/drawing/2014/main" id="{C73BA2BA-1DBC-FB65-FD05-9CD532521526}"/>
              </a:ext>
            </a:extLst>
          </p:cNvPr>
          <p:cNvSpPr/>
          <p:nvPr/>
        </p:nvSpPr>
        <p:spPr>
          <a:xfrm>
            <a:off x="6108533" y="1793164"/>
            <a:ext cx="96749" cy="3750386"/>
          </a:xfrm>
          <a:prstGeom prst="roundRect">
            <a:avLst/>
          </a:prstGeom>
          <a:solidFill>
            <a:srgbClr val="9D2235"/>
          </a:solidFill>
          <a:ln>
            <a:solidFill>
              <a:srgbClr val="9D2235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9117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ici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ici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349C6FB71CB6549B541F6AD2E70085F" ma:contentTypeVersion="11" ma:contentTypeDescription="Crear nuevo documento." ma:contentTypeScope="" ma:versionID="b81643e0bd280343f3d371ef7492478c">
  <xsd:schema xmlns:xsd="http://www.w3.org/2001/XMLSchema" xmlns:xs="http://www.w3.org/2001/XMLSchema" xmlns:p="http://schemas.microsoft.com/office/2006/metadata/properties" xmlns:ns2="d526f493-799b-4aa1-8428-c8cf02205c74" targetNamespace="http://schemas.microsoft.com/office/2006/metadata/properties" ma:root="true" ma:fieldsID="db368ac3ef8be63e677c227881cedf42" ns2:_="">
    <xsd:import namespace="d526f493-799b-4aa1-8428-c8cf02205c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26f493-799b-4aa1-8428-c8cf02205c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50028fe1-31b5-4904-8097-8e5e2258eb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526f493-799b-4aa1-8428-c8cf02205c74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7FCC9B-ED0E-414A-9563-04E3BAEA61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26f493-799b-4aa1-8428-c8cf02205c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85850B1-4BF1-4333-9B8E-371CDC551954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dcmitype/"/>
    <ds:schemaRef ds:uri="d526f493-799b-4aa1-8428-c8cf02205c7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DB96082-190F-491B-9BBB-CD56588B2C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1725</TotalTime>
  <Words>649</Words>
  <Application>Microsoft Office PowerPoint</Application>
  <PresentationFormat>Pantalla panoràmica</PresentationFormat>
  <Paragraphs>141</Paragraphs>
  <Slides>17</Slides>
  <Notes>14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5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17</vt:i4>
      </vt:variant>
    </vt:vector>
  </HeadingPairs>
  <TitlesOfParts>
    <vt:vector size="23" baseType="lpstr">
      <vt:lpstr>Aptos</vt:lpstr>
      <vt:lpstr>Aptos Display</vt:lpstr>
      <vt:lpstr>Arial</vt:lpstr>
      <vt:lpstr>Courier New</vt:lpstr>
      <vt:lpstr>Roboto</vt:lpstr>
      <vt:lpstr>Tema de l'Office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VILA ARAGONES, DAVID</dc:creator>
  <cp:lastModifiedBy>VILA ARAGONES, DAVID</cp:lastModifiedBy>
  <cp:revision>37</cp:revision>
  <cp:lastPrinted>2024-11-13T12:24:52Z</cp:lastPrinted>
  <dcterms:created xsi:type="dcterms:W3CDTF">2024-11-11T12:57:37Z</dcterms:created>
  <dcterms:modified xsi:type="dcterms:W3CDTF">2025-04-10T08:56:11Z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0x0101007349C6FB71CB6549B541F6AD2E70085F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