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60" r:id="rId3"/>
    <p:sldId id="266" r:id="rId4"/>
    <p:sldId id="261" r:id="rId5"/>
    <p:sldId id="263" r:id="rId6"/>
    <p:sldId id="264" r:id="rId7"/>
    <p:sldId id="265" r:id="rId8"/>
    <p:sldId id="269" r:id="rId9"/>
    <p:sldId id="267" r:id="rId10"/>
    <p:sldId id="271" r:id="rId11"/>
    <p:sldId id="268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4D"/>
    <a:srgbClr val="C13119"/>
    <a:srgbClr val="A2B969"/>
    <a:srgbClr val="A50A00"/>
    <a:srgbClr val="FFC400"/>
    <a:srgbClr val="FF0066"/>
    <a:srgbClr val="62B4CB"/>
    <a:srgbClr val="E0E1D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673" autoAdjust="0"/>
  </p:normalViewPr>
  <p:slideViewPr>
    <p:cSldViewPr snapToGrid="0">
      <p:cViewPr>
        <p:scale>
          <a:sx n="50" d="100"/>
          <a:sy n="50" d="100"/>
        </p:scale>
        <p:origin x="5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F09CE-CD0C-4AAA-B37B-6BF5F7108BC6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AD263-C0FE-46F4-A353-DCC7974C98D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983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  <a:p>
            <a:r>
              <a:rPr lang="ca-ES" dirty="0"/>
              <a:t>SEMPRE AMB OMBRA: FORMAT IMATGE / RECTANGLE OMBRE CAIGUDA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982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  <a:p>
            <a:r>
              <a:rPr lang="ca-ES" dirty="0"/>
              <a:t>SEMPRE AMB OMBRA: FORMAT IMATGE / RECTANGLE OMBRE CAIGUDA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2841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  <a:p>
            <a:r>
              <a:rPr lang="ca-ES" dirty="0"/>
              <a:t>SEMPRE AMB OMBRA: FORMAT IMATGE / RECTANGLE OMBRE CAIGUDA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1344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  <a:p>
            <a:r>
              <a:rPr lang="ca-ES" dirty="0"/>
              <a:t>SEMPRE AMB OMBRA: FORMAT IMATGE / RECTANGLE OMBRE CAIGUDA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669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0912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715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ALÇADA : 8,28</a:t>
            </a:r>
          </a:p>
          <a:p>
            <a:r>
              <a:rPr lang="ca-ES" dirty="0"/>
              <a:t>AMPLDA 15,88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4468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718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D263-C0FE-46F4-A353-DCC7974C98D1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394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3C802AC-D73F-8B21-F690-DF5551E43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EAC294F5-693F-B2CA-C064-AE613EAAB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3157089F-8B83-D545-1FD3-0DE92DC6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B3EDA02-749A-FE9A-9B98-F33B0CFA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2F0231B2-1F24-EFE1-2831-191616E4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07503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8DA1C42-796B-8CF5-D68A-FA1BDCD4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C11B602-3BA2-601B-3AA8-8F9E271D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27EF8F8D-B5EC-7E06-29D3-C4A1B0F1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CC46FCF-262B-FC30-5425-3F20A95B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58DBCA8-6171-776C-DEEB-93CE43BB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514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107D99E7-231B-158A-CDF3-EE6F9C30B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30B8944B-6EC7-C338-AC46-F8B41F2E2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7AB6414-4F55-EDB3-7987-F4245836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2C923E2-4548-08C4-0C55-849EB5E2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A0AE2BE-1A6C-D0F6-8ED7-BF3F7073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361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05F88E4-1462-8705-833D-329E1B523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782843E-B33E-CFCB-FA4B-66DF9B4D2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71AB7D53-31A2-02B6-E0EF-FA595D00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383D071-F441-E962-1434-D4FB2CB2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79FB64F-E511-CFAE-FA82-186B5546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0821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433831A-B8C8-34F1-9EB0-FC22E434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6C7EED27-B449-092D-FB42-0BF793419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2B3B5978-9181-6DB5-4259-71FEBEBC7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7B26167-1170-4AEA-8096-C8B7C3B0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53EA3B0-217C-E7F8-9E31-1555BCA3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885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42CAD5F-B6BD-89FB-E872-701298E3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CA6E90F-6A23-6A97-56B0-9295F9D63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641C1E4B-B631-EB5F-577F-8C436859D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5B9D542-32D9-C682-C429-F22E7EFCA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EC299F10-F0D2-3008-639A-E293F29F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824DF2B9-43DB-8CD4-1E70-0BB078C0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3365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54D67D7-583F-8B53-4671-AC39081A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CF54D04-E0D1-4BBE-7B57-95EF97598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4A9DE30-5DB9-E6B8-2758-2B57CC739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94F39FFD-3023-FAF6-D8E9-322A57964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D0B5F5DB-716F-405B-96D4-AD20E02D3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C880B444-D6F4-99A8-A0E1-7233CA18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B37C3D38-EB37-C561-0BDB-AB251DAB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0C5833AE-8791-7211-10A7-9E06B087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141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FAD4AA4-FFE6-0DA0-BBBC-00F26416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3CF001BE-86A0-CDBF-3DBB-B8912FB2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09B1F871-E703-83F5-978E-8FEDA73D5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66D9CF5C-9814-C218-1039-4BA912ED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62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D9AB6419-F214-D699-9E16-9CF1C7E4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01F35E70-B937-D0EF-4D93-9DD134F4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FDF9B2C7-38EF-0BBD-55C8-F34F8F06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4338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83B1052-0F27-F82A-77BC-F97D82B8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29882A7-4861-3BF7-F800-54C56AE4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7D9169A3-1DFC-0A46-DF83-8DE779ABD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F9FAFEFF-CEB7-0DC7-F0E1-EEED471A2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EA473905-D15B-58D1-9D88-0B0E7D8B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942993E-6973-F023-E74D-E1AE2AD9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619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F03D0FF-8913-5ED7-85EA-B0F73219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AA0A40EE-07E0-A78B-FA35-B94254F93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4ECB37B-B89F-3F89-B1F0-A5E01DBE0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774436B6-6483-3405-3ACB-77855B62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E3E0AAB2-7C26-1503-49A2-D25C6023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801180DF-9056-068B-6639-C4397554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1587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75789CC1-5842-020A-F764-396CFCDB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63DCFD83-BD91-0702-9AAD-5736AE18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5E2CC874-4E1B-9EFA-7CC8-6DC5CE24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2091-D48C-4A4C-A82F-5E5E1E19A3E3}" type="datetimeFigureOut">
              <a:rPr lang="ca-ES" smtClean="0"/>
              <a:t>12/12/2024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EBF39A7-35EF-07AD-3584-154D5C347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3E5622A-F88F-D81C-C62A-F1D4C3C5B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3AB2B-B298-4D2C-9910-BF6C0EFEBA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43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755EBC6C-0704-B7AA-7B63-9157B17FDFE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3" y="98679"/>
            <a:ext cx="57168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6C2D0A51-E0F9-3B72-A33A-D6F3E202BAD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6062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Agrupa 13">
            <a:extLst>
              <a:ext uri="{FF2B5EF4-FFF2-40B4-BE49-F238E27FC236}">
                <a16:creationId xmlns:a16="http://schemas.microsoft.com/office/drawing/2014/main" id="{222175D2-0973-D7A6-630F-37570DECDB0E}"/>
              </a:ext>
            </a:extLst>
          </p:cNvPr>
          <p:cNvGrpSpPr/>
          <p:nvPr/>
        </p:nvGrpSpPr>
        <p:grpSpPr>
          <a:xfrm>
            <a:off x="487680" y="3885251"/>
            <a:ext cx="6071615" cy="2980800"/>
            <a:chOff x="487681" y="3885251"/>
            <a:chExt cx="7327392" cy="3288966"/>
          </a:xfrm>
        </p:grpSpPr>
        <p:pic>
          <p:nvPicPr>
            <p:cNvPr id="10" name="Imatge 9">
              <a:extLst>
                <a:ext uri="{FF2B5EF4-FFF2-40B4-BE49-F238E27FC236}">
                  <a16:creationId xmlns:a16="http://schemas.microsoft.com/office/drawing/2014/main" id="{768FB72C-783F-096A-7AE6-96CD0B9E7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51" t="4350" r="2224" b="4048"/>
            <a:stretch/>
          </p:blipFill>
          <p:spPr>
            <a:xfrm>
              <a:off x="487681" y="3885251"/>
              <a:ext cx="7327392" cy="1840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tge 11">
              <a:extLst>
                <a:ext uri="{FF2B5EF4-FFF2-40B4-BE49-F238E27FC236}">
                  <a16:creationId xmlns:a16="http://schemas.microsoft.com/office/drawing/2014/main" id="{A21F0128-EB5A-0206-1E06-4D1FC0DCF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81" y="5451923"/>
              <a:ext cx="7327392" cy="17222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Imatge 15">
            <a:extLst>
              <a:ext uri="{FF2B5EF4-FFF2-40B4-BE49-F238E27FC236}">
                <a16:creationId xmlns:a16="http://schemas.microsoft.com/office/drawing/2014/main" id="{44B07311-3C59-FE5F-3003-30DADEC6EFE7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5049"/>
          <a:stretch/>
        </p:blipFill>
        <p:spPr>
          <a:xfrm>
            <a:off x="6327648" y="4595191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56B71C5B-A98C-97DD-9770-DC055A370D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21" t="9446" r="511"/>
          <a:stretch/>
        </p:blipFill>
        <p:spPr>
          <a:xfrm>
            <a:off x="379200" y="1304252"/>
            <a:ext cx="7133708" cy="2699232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EAB23870-D4C2-D704-398C-5637A58380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6146" y="5018735"/>
            <a:ext cx="1667108" cy="18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2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8192AA6F-020B-5CCC-347A-5901139F1FE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477000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D46B894F-8455-989E-FA4D-136C9D282E50}"/>
              </a:ext>
            </a:extLst>
          </p:cNvPr>
          <p:cNvPicPr>
            <a:picLocks/>
          </p:cNvPicPr>
          <p:nvPr/>
        </p:nvPicPr>
        <p:blipFill>
          <a:blip r:embed="rId3"/>
          <a:srcRect t="3014"/>
          <a:stretch/>
        </p:blipFill>
        <p:spPr>
          <a:xfrm>
            <a:off x="5916063" y="3429000"/>
            <a:ext cx="5688000" cy="286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40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 3">
            <a:extLst>
              <a:ext uri="{FF2B5EF4-FFF2-40B4-BE49-F238E27FC236}">
                <a16:creationId xmlns:a16="http://schemas.microsoft.com/office/drawing/2014/main" id="{2770E1F6-4B5A-72AD-3250-57D40567848F}"/>
              </a:ext>
            </a:extLst>
          </p:cNvPr>
          <p:cNvGrpSpPr/>
          <p:nvPr/>
        </p:nvGrpSpPr>
        <p:grpSpPr>
          <a:xfrm>
            <a:off x="379200" y="345402"/>
            <a:ext cx="5716800" cy="2980800"/>
            <a:chOff x="5972503" y="403889"/>
            <a:chExt cx="7149785" cy="3132091"/>
          </a:xfrm>
        </p:grpSpPr>
        <p:pic>
          <p:nvPicPr>
            <p:cNvPr id="5" name="Imatge 4" descr="Imatge que conté text, captura de pantalla, Font&#10;&#10;Descripció generada automàticament">
              <a:extLst>
                <a:ext uri="{FF2B5EF4-FFF2-40B4-BE49-F238E27FC236}">
                  <a16:creationId xmlns:a16="http://schemas.microsoft.com/office/drawing/2014/main" id="{1513CEBD-2591-5769-2AC5-EDB0B325D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503" y="403889"/>
              <a:ext cx="6142252" cy="2057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tge 5" descr="Imatge que conté text, captura de pantalla, Font, informació&#10;&#10;Descripció generada automàticament">
              <a:extLst>
                <a:ext uri="{FF2B5EF4-FFF2-40B4-BE49-F238E27FC236}">
                  <a16:creationId xmlns:a16="http://schemas.microsoft.com/office/drawing/2014/main" id="{C9BC8E4F-E6A6-8B95-4D30-571129553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242" y="1432678"/>
              <a:ext cx="6066046" cy="2103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Imatge 2" descr="Imatge que conté roba, persona, home, Cara humana&#10;&#10;Descripció generada automàticament">
            <a:extLst>
              <a:ext uri="{FF2B5EF4-FFF2-40B4-BE49-F238E27FC236}">
                <a16:creationId xmlns:a16="http://schemas.microsoft.com/office/drawing/2014/main" id="{FDF96E35-BFD8-9C0B-07E0-31F7CFADB3D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38" y="3639309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494EA118-491C-0D54-0F5D-49F865A792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r="9025"/>
          <a:stretch/>
        </p:blipFill>
        <p:spPr>
          <a:xfrm>
            <a:off x="0" y="3639309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604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F96282-379F-CE54-5F8E-08A2759AE9AB}"/>
              </a:ext>
            </a:extLst>
          </p:cNvPr>
          <p:cNvSpPr/>
          <p:nvPr/>
        </p:nvSpPr>
        <p:spPr>
          <a:xfrm>
            <a:off x="838200" y="3687429"/>
            <a:ext cx="5688000" cy="295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AB3A747C-8C1E-305C-E081-EC7436E0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92" y="477000"/>
            <a:ext cx="570041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tge 17">
            <a:extLst>
              <a:ext uri="{FF2B5EF4-FFF2-40B4-BE49-F238E27FC236}">
                <a16:creationId xmlns:a16="http://schemas.microsoft.com/office/drawing/2014/main" id="{658772B2-6371-C8F6-C3D3-EB060AAC1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18" y="477000"/>
            <a:ext cx="5688000" cy="295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tge 25">
            <a:extLst>
              <a:ext uri="{FF2B5EF4-FFF2-40B4-BE49-F238E27FC236}">
                <a16:creationId xmlns:a16="http://schemas.microsoft.com/office/drawing/2014/main" id="{8F428EFA-876D-A17E-C842-416AB25F18C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98" y="1468282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73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1C8262-F11E-EFDC-A12A-13D27319CB46}"/>
              </a:ext>
            </a:extLst>
          </p:cNvPr>
          <p:cNvSpPr/>
          <p:nvPr/>
        </p:nvSpPr>
        <p:spPr>
          <a:xfrm rot="21251715">
            <a:off x="4443287" y="4031818"/>
            <a:ext cx="6185716" cy="787999"/>
          </a:xfrm>
          <a:prstGeom prst="rect">
            <a:avLst/>
          </a:prstGeom>
          <a:solidFill>
            <a:srgbClr val="E0E1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BON NADAL</a:t>
            </a:r>
            <a:endParaRPr lang="ca-E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0137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>
            <a:extLst>
              <a:ext uri="{FF2B5EF4-FFF2-40B4-BE49-F238E27FC236}">
                <a16:creationId xmlns:a16="http://schemas.microsoft.com/office/drawing/2014/main" id="{4024BBC8-4EDE-DC56-5361-4367A1C268F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09" y="128435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80C4B5E5-DEB5-0978-564F-ADB22DF91C8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17791" y="1838700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893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tge 17">
            <a:extLst>
              <a:ext uri="{FF2B5EF4-FFF2-40B4-BE49-F238E27FC236}">
                <a16:creationId xmlns:a16="http://schemas.microsoft.com/office/drawing/2014/main" id="{2CA16114-3C04-FCDE-06C8-F53CD890579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06490" y="1517267"/>
            <a:ext cx="5688000" cy="295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41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50A19E-61D1-AC04-2EFA-001FADAA866D}"/>
              </a:ext>
            </a:extLst>
          </p:cNvPr>
          <p:cNvSpPr/>
          <p:nvPr/>
        </p:nvSpPr>
        <p:spPr>
          <a:xfrm>
            <a:off x="838200" y="3687429"/>
            <a:ext cx="5688000" cy="295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9" name="Imatge 28">
            <a:extLst>
              <a:ext uri="{FF2B5EF4-FFF2-40B4-BE49-F238E27FC236}">
                <a16:creationId xmlns:a16="http://schemas.microsoft.com/office/drawing/2014/main" id="{B0A8FDCF-C840-1772-A3E0-535577BC47A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601329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tge 31">
            <a:extLst>
              <a:ext uri="{FF2B5EF4-FFF2-40B4-BE49-F238E27FC236}">
                <a16:creationId xmlns:a16="http://schemas.microsoft.com/office/drawing/2014/main" id="{2A821ED2-85EE-9B3F-4850-AF600A04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971" y="1961945"/>
            <a:ext cx="3458058" cy="2934109"/>
          </a:xfrm>
          <a:prstGeom prst="rect">
            <a:avLst/>
          </a:prstGeom>
        </p:spPr>
      </p:pic>
      <p:pic>
        <p:nvPicPr>
          <p:cNvPr id="35" name="Imatge 34">
            <a:extLst>
              <a:ext uri="{FF2B5EF4-FFF2-40B4-BE49-F238E27FC236}">
                <a16:creationId xmlns:a16="http://schemas.microsoft.com/office/drawing/2014/main" id="{7AFF5552-B939-BF15-ABE7-CCEAF1AD3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269" y="3037952"/>
            <a:ext cx="3267531" cy="3048425"/>
          </a:xfrm>
          <a:prstGeom prst="rect">
            <a:avLst/>
          </a:prstGeom>
        </p:spPr>
      </p:pic>
      <p:pic>
        <p:nvPicPr>
          <p:cNvPr id="37" name="Imatge 36">
            <a:extLst>
              <a:ext uri="{FF2B5EF4-FFF2-40B4-BE49-F238E27FC236}">
                <a16:creationId xmlns:a16="http://schemas.microsoft.com/office/drawing/2014/main" id="{07E43D56-40B4-5B23-B5E1-74620C5A3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63" y="1419322"/>
            <a:ext cx="4527045" cy="37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5C8764-63A4-318C-B0EC-226B60A699F2}"/>
              </a:ext>
            </a:extLst>
          </p:cNvPr>
          <p:cNvSpPr/>
          <p:nvPr/>
        </p:nvSpPr>
        <p:spPr>
          <a:xfrm>
            <a:off x="838200" y="3687429"/>
            <a:ext cx="5688000" cy="29520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CEE9D82F-4F62-A76D-980C-171C4B605424}"/>
              </a:ext>
            </a:extLst>
          </p:cNvPr>
          <p:cNvPicPr>
            <a:picLocks/>
          </p:cNvPicPr>
          <p:nvPr/>
        </p:nvPicPr>
        <p:blipFill>
          <a:blip r:embed="rId2"/>
          <a:srcRect t="3495"/>
          <a:stretch/>
        </p:blipFill>
        <p:spPr>
          <a:xfrm>
            <a:off x="4436816" y="329028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302E702A-1D44-7FFA-DE66-71708A27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687430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87064D49-6229-F047-CDC5-8416443C35D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6135" y="0"/>
            <a:ext cx="57168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56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CEA551-3D41-4A34-F3AD-3A160EBB8C63}"/>
              </a:ext>
            </a:extLst>
          </p:cNvPr>
          <p:cNvSpPr/>
          <p:nvPr/>
        </p:nvSpPr>
        <p:spPr>
          <a:xfrm>
            <a:off x="838200" y="3611229"/>
            <a:ext cx="5688000" cy="2952000"/>
          </a:xfrm>
          <a:prstGeom prst="rect">
            <a:avLst/>
          </a:prstGeom>
          <a:solidFill>
            <a:srgbClr val="62B4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00A1654-AF57-791C-C2AE-336AE103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4" t="2688"/>
          <a:stretch/>
        </p:blipFill>
        <p:spPr>
          <a:xfrm>
            <a:off x="2297900" y="3611229"/>
            <a:ext cx="3048800" cy="29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0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AE9A041F-B6C5-EAB7-191E-8BACC0737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2900"/>
            <a:ext cx="8763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E06CFB-65F3-D91E-4DD5-66F67399F2D4}"/>
              </a:ext>
            </a:extLst>
          </p:cNvPr>
          <p:cNvSpPr/>
          <p:nvPr/>
        </p:nvSpPr>
        <p:spPr>
          <a:xfrm>
            <a:off x="7606567" y="1809547"/>
            <a:ext cx="2484600" cy="462012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MARÇ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6F421-0FD6-E012-CCF4-44ADC4F7A910}"/>
              </a:ext>
            </a:extLst>
          </p:cNvPr>
          <p:cNvSpPr/>
          <p:nvPr/>
        </p:nvSpPr>
        <p:spPr>
          <a:xfrm>
            <a:off x="5003800" y="1809545"/>
            <a:ext cx="2406984" cy="462013"/>
          </a:xfrm>
          <a:prstGeom prst="rect">
            <a:avLst/>
          </a:prstGeom>
          <a:solidFill>
            <a:srgbClr val="C131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FEBRER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A51300-29AA-57B7-CCA9-38D157CF2485}"/>
              </a:ext>
            </a:extLst>
          </p:cNvPr>
          <p:cNvSpPr/>
          <p:nvPr/>
        </p:nvSpPr>
        <p:spPr>
          <a:xfrm>
            <a:off x="2175933" y="1809545"/>
            <a:ext cx="2484600" cy="462013"/>
          </a:xfrm>
          <a:prstGeom prst="rect">
            <a:avLst/>
          </a:prstGeom>
          <a:solidFill>
            <a:srgbClr val="FFCD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GENER</a:t>
            </a:r>
          </a:p>
        </p:txBody>
      </p:sp>
    </p:spTree>
    <p:extLst>
      <p:ext uri="{BB962C8B-B14F-4D97-AF65-F5344CB8AC3E}">
        <p14:creationId xmlns:p14="http://schemas.microsoft.com/office/powerpoint/2010/main" val="251152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captura de pantalla, Font, disseny&#10;&#10;Descripció generada automàticament">
            <a:extLst>
              <a:ext uri="{FF2B5EF4-FFF2-40B4-BE49-F238E27FC236}">
                <a16:creationId xmlns:a16="http://schemas.microsoft.com/office/drawing/2014/main" id="{458CF221-CAE7-A735-53EA-FD6C5E1EBA7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5"/>
          <a:stretch/>
        </p:blipFill>
        <p:spPr>
          <a:xfrm>
            <a:off x="6200172" y="312198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tge 4" descr="Imatge que conté text, captura de pantalla&#10;&#10;Descripció generada automàticament">
            <a:extLst>
              <a:ext uri="{FF2B5EF4-FFF2-40B4-BE49-F238E27FC236}">
                <a16:creationId xmlns:a16="http://schemas.microsoft.com/office/drawing/2014/main" id="{46665067-E143-5178-4069-FCF4E30FFB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8" y="3565002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F772CBED-3F2F-96FD-56CC-F736BFCE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80" y="312198"/>
            <a:ext cx="5718048" cy="29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tge 18" descr="Imatge que conté roba, home, persona, Cara humana&#10;&#10;Descripció generada automàticament">
            <a:extLst>
              <a:ext uri="{FF2B5EF4-FFF2-40B4-BE49-F238E27FC236}">
                <a16:creationId xmlns:a16="http://schemas.microsoft.com/office/drawing/2014/main" id="{F4CCD43D-DBFA-AD9C-908A-675A8C006DB8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15021"/>
          <a:stretch/>
        </p:blipFill>
        <p:spPr>
          <a:xfrm>
            <a:off x="6200172" y="3565002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14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09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375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77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7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F772CBED-3F2F-96FD-56CC-F736BFCE0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80" y="312198"/>
            <a:ext cx="5718048" cy="29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tge 6" descr="Imatge que conté text, cercle, captura de pantalla, Font&#10;&#10;Descripció generada automàticament">
            <a:extLst>
              <a:ext uri="{FF2B5EF4-FFF2-40B4-BE49-F238E27FC236}">
                <a16:creationId xmlns:a16="http://schemas.microsoft.com/office/drawing/2014/main" id="{4A39A054-E842-66B6-2AC5-4D2AD94F984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94" y="3588986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tge 5" descr="Imatge que conté electrònica, altaveu, megàfon, roba&#10;&#10;Descripció generada automàticament">
            <a:extLst>
              <a:ext uri="{FF2B5EF4-FFF2-40B4-BE49-F238E27FC236}">
                <a16:creationId xmlns:a16="http://schemas.microsoft.com/office/drawing/2014/main" id="{E8BCAF48-55B3-656C-D2CC-F6A2447A0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93" y="3429000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Agrupa 8">
            <a:extLst>
              <a:ext uri="{FF2B5EF4-FFF2-40B4-BE49-F238E27FC236}">
                <a16:creationId xmlns:a16="http://schemas.microsoft.com/office/drawing/2014/main" id="{AA79C086-6CA9-19E2-2CD8-A339EFC0FCD9}"/>
              </a:ext>
            </a:extLst>
          </p:cNvPr>
          <p:cNvGrpSpPr/>
          <p:nvPr/>
        </p:nvGrpSpPr>
        <p:grpSpPr>
          <a:xfrm>
            <a:off x="5972503" y="403889"/>
            <a:ext cx="7149785" cy="3132091"/>
            <a:chOff x="5972503" y="403889"/>
            <a:chExt cx="7149785" cy="3132091"/>
          </a:xfrm>
        </p:grpSpPr>
        <p:pic>
          <p:nvPicPr>
            <p:cNvPr id="4" name="Imatge 3" descr="Imatge que conté text, captura de pantalla, Font&#10;&#10;Descripció generada automàticament">
              <a:extLst>
                <a:ext uri="{FF2B5EF4-FFF2-40B4-BE49-F238E27FC236}">
                  <a16:creationId xmlns:a16="http://schemas.microsoft.com/office/drawing/2014/main" id="{67C6EC35-7B25-6F3B-3352-DA819840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503" y="403889"/>
              <a:ext cx="6142252" cy="2057578"/>
            </a:xfrm>
            <a:prstGeom prst="rect">
              <a:avLst/>
            </a:prstGeom>
          </p:spPr>
        </p:pic>
        <p:pic>
          <p:nvPicPr>
            <p:cNvPr id="8" name="Imatge 7" descr="Imatge que conté text, captura de pantalla, Font, informació&#10;&#10;Descripció generada automàticament">
              <a:extLst>
                <a:ext uri="{FF2B5EF4-FFF2-40B4-BE49-F238E27FC236}">
                  <a16:creationId xmlns:a16="http://schemas.microsoft.com/office/drawing/2014/main" id="{C2112AA4-52FE-1441-08F9-0CB45A477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242" y="1432678"/>
              <a:ext cx="6066046" cy="2103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47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tge 24">
            <a:extLst>
              <a:ext uri="{FF2B5EF4-FFF2-40B4-BE49-F238E27FC236}">
                <a16:creationId xmlns:a16="http://schemas.microsoft.com/office/drawing/2014/main" id="{69F6302F-AF7B-B707-0239-8E09E9400B4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87657" y="1003596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DCED1097-C597-40E9-0F01-7F8051886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755" y="483284"/>
            <a:ext cx="2457793" cy="2648320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00A53563-F88D-81E5-E701-476BD4A807B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71362" y="4003449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32CD3211-4B70-68D6-E9EC-564A725CE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200" y="3320535"/>
            <a:ext cx="5716800" cy="305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29C2C8D4-C239-1F1C-60BA-4D486D3B8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088" y="513520"/>
            <a:ext cx="2457793" cy="2618084"/>
          </a:xfrm>
          <a:prstGeom prst="rect">
            <a:avLst/>
          </a:prstGeom>
        </p:spPr>
      </p:pic>
      <p:pic>
        <p:nvPicPr>
          <p:cNvPr id="18" name="Imatge 17">
            <a:extLst>
              <a:ext uri="{FF2B5EF4-FFF2-40B4-BE49-F238E27FC236}">
                <a16:creationId xmlns:a16="http://schemas.microsoft.com/office/drawing/2014/main" id="{6FFE592F-9E14-710E-3BDA-9A7225CAB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029" y="483284"/>
            <a:ext cx="5716800" cy="314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42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6BED82E2-5D20-F98F-50EA-075DCD1245F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8586" r="42327"/>
          <a:stretch/>
        </p:blipFill>
        <p:spPr>
          <a:xfrm>
            <a:off x="1946456" y="1501157"/>
            <a:ext cx="5716800" cy="2980800"/>
          </a:xfrm>
          <a:prstGeom prst="rect">
            <a:avLst/>
          </a:prstGeom>
          <a:ln>
            <a:solidFill>
              <a:srgbClr val="EEEEEE"/>
            </a:solidFill>
          </a:ln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738C9005-ACF9-9EBC-5DD4-C443F82B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85" y="1995286"/>
            <a:ext cx="5716800" cy="350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49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>
            <a:extLst>
              <a:ext uri="{FF2B5EF4-FFF2-40B4-BE49-F238E27FC236}">
                <a16:creationId xmlns:a16="http://schemas.microsoft.com/office/drawing/2014/main" id="{FF0EBC60-17AE-B0EA-65CC-91E74518568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30" y="1091097"/>
            <a:ext cx="5716800" cy="2980800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CF4993D6-1865-AFB9-BCB1-6B92FBE69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89" y="1624101"/>
            <a:ext cx="5420481" cy="1914792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ABD8F9BF-A34B-32CB-956E-2B21F0B3672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57233" y="2128656"/>
            <a:ext cx="568800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165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9DAC618-2FA6-0CA0-E450-D35E3CCA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195" y="48649"/>
            <a:ext cx="10515600" cy="1325563"/>
          </a:xfrm>
        </p:spPr>
        <p:txBody>
          <a:bodyPr/>
          <a:lstStyle/>
          <a:p>
            <a:endParaRPr lang="ca-ES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CACC72D2-EFFF-A01A-64CC-24C62AC7368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30" y="1091097"/>
            <a:ext cx="5716800" cy="2980800"/>
          </a:xfrm>
          <a:prstGeom prst="rect">
            <a:avLst/>
          </a:prstGeom>
          <a:ln>
            <a:solidFill>
              <a:srgbClr val="E6E6E6"/>
            </a:solidFill>
          </a:ln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FB073C9E-90B3-F348-53E8-1452CC28CFC7}"/>
              </a:ext>
            </a:extLst>
          </p:cNvPr>
          <p:cNvPicPr>
            <a:picLocks/>
          </p:cNvPicPr>
          <p:nvPr/>
        </p:nvPicPr>
        <p:blipFill>
          <a:blip r:embed="rId4"/>
          <a:srcRect t="2123"/>
          <a:stretch/>
        </p:blipFill>
        <p:spPr>
          <a:xfrm>
            <a:off x="3981466" y="1938600"/>
            <a:ext cx="5716798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14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01F2F6D-1AFA-9116-CC8C-701439FDA26E}"/>
              </a:ext>
            </a:extLst>
          </p:cNvPr>
          <p:cNvSpPr/>
          <p:nvPr/>
        </p:nvSpPr>
        <p:spPr>
          <a:xfrm>
            <a:off x="986939" y="597447"/>
            <a:ext cx="5716800" cy="2980800"/>
          </a:xfrm>
          <a:prstGeom prst="rect">
            <a:avLst/>
          </a:prstGeom>
          <a:solidFill>
            <a:srgbClr val="D2D6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9" name="Imatge 48">
            <a:extLst>
              <a:ext uri="{FF2B5EF4-FFF2-40B4-BE49-F238E27FC236}">
                <a16:creationId xmlns:a16="http://schemas.microsoft.com/office/drawing/2014/main" id="{007861D8-75F8-B0A1-013D-23984B1F1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39" y="595259"/>
            <a:ext cx="5716799" cy="298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8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8EEDDA7-CD92-25D7-49B8-92D0E9D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7" name="Contenidor de contingut 6" descr="Imatge que conté text, roba, persona, captura de pantalla&#10;&#10;Descripció generada automàticament">
            <a:extLst>
              <a:ext uri="{FF2B5EF4-FFF2-40B4-BE49-F238E27FC236}">
                <a16:creationId xmlns:a16="http://schemas.microsoft.com/office/drawing/2014/main" id="{ED9222E5-AB1E-9B35-BE10-315DF650E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72" y="2056097"/>
            <a:ext cx="5716800" cy="29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2543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11240</TotalTime>
  <Words>89</Words>
  <Application>Microsoft Office PowerPoint</Application>
  <PresentationFormat>Pantalla panoràmica</PresentationFormat>
  <Paragraphs>35</Paragraphs>
  <Slides>23</Slides>
  <Notes>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GOMEZ SANCHEZ, CAROLINA</dc:creator>
  <cp:lastModifiedBy>ANDIÑACH PELAYO, GISELA</cp:lastModifiedBy>
  <cp:revision>49</cp:revision>
  <dcterms:created xsi:type="dcterms:W3CDTF">2023-04-18T11:53:54Z</dcterms:created>
  <dcterms:modified xsi:type="dcterms:W3CDTF">2024-12-16T17:33:04Z</dcterms:modified>
</cp:coreProperties>
</file>