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749795"/>
            <a:ext cx="9088041" cy="3722335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5615678"/>
            <a:ext cx="8018860" cy="2581379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580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404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569240"/>
            <a:ext cx="2305422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569240"/>
            <a:ext cx="678261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95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51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2665532"/>
            <a:ext cx="9221689" cy="4447496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7155103"/>
            <a:ext cx="9221689" cy="2338833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2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846200"/>
            <a:ext cx="4544021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846200"/>
            <a:ext cx="4544021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064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69242"/>
            <a:ext cx="922168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620980"/>
            <a:ext cx="4523137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3905482"/>
            <a:ext cx="452313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620980"/>
            <a:ext cx="4545413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3905482"/>
            <a:ext cx="4545413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116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471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618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712788"/>
            <a:ext cx="3448388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539425"/>
            <a:ext cx="5412730" cy="7598117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3207544"/>
            <a:ext cx="3448388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2920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712788"/>
            <a:ext cx="3448388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539425"/>
            <a:ext cx="5412730" cy="7598117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3207544"/>
            <a:ext cx="3448388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327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569242"/>
            <a:ext cx="92216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846200"/>
            <a:ext cx="92216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9909729"/>
            <a:ext cx="240565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342B-9E5B-43C6-B844-18886F731869}" type="datetimeFigureOut">
              <a:rPr lang="ca-ES" smtClean="0"/>
              <a:t>11/01/2024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9909729"/>
            <a:ext cx="360848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9909729"/>
            <a:ext cx="240565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8B4A-CDBC-4F9B-9A85-AE87015D733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291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79AA527E-8A2A-BFA2-89BC-A90038982A46}"/>
              </a:ext>
            </a:extLst>
          </p:cNvPr>
          <p:cNvSpPr/>
          <p:nvPr/>
        </p:nvSpPr>
        <p:spPr>
          <a:xfrm>
            <a:off x="5399584" y="0"/>
            <a:ext cx="374441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0" name="Imagen 2" descr="Sin título-1.eps">
            <a:extLst>
              <a:ext uri="{FF2B5EF4-FFF2-40B4-BE49-F238E27FC236}">
                <a16:creationId xmlns:a16="http://schemas.microsoft.com/office/drawing/2014/main" id="{E02393A4-D518-8D4F-3102-FFB9FCE54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75"/>
          <a:stretch/>
        </p:blipFill>
        <p:spPr bwMode="auto">
          <a:xfrm>
            <a:off x="4943888" y="8940349"/>
            <a:ext cx="999712" cy="149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ol 3">
            <a:extLst>
              <a:ext uri="{FF2B5EF4-FFF2-40B4-BE49-F238E27FC236}">
                <a16:creationId xmlns:a16="http://schemas.microsoft.com/office/drawing/2014/main" id="{0208471B-EDBE-B4BB-3FD2-BAD380D1D83F}"/>
              </a:ext>
            </a:extLst>
          </p:cNvPr>
          <p:cNvSpPr>
            <a:spLocks noGrp="1"/>
          </p:cNvSpPr>
          <p:nvPr/>
        </p:nvSpPr>
        <p:spPr>
          <a:xfrm>
            <a:off x="765240" y="972204"/>
            <a:ext cx="8429559" cy="1205508"/>
          </a:xfrm>
          <a:prstGeom prst="rect">
            <a:avLst/>
          </a:prstGeom>
        </p:spPr>
        <p:txBody>
          <a:bodyPr vert="horz" lIns="64291" tIns="32146" rIns="64291" bIns="3214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6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a-ES" sz="6600" b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aravana</a:t>
            </a:r>
            <a:r>
              <a:rPr lang="ca-ES" sz="6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d’innovació digital</a:t>
            </a:r>
          </a:p>
        </p:txBody>
      </p:sp>
      <p:sp>
        <p:nvSpPr>
          <p:cNvPr id="15" name="Títol 3">
            <a:extLst>
              <a:ext uri="{FF2B5EF4-FFF2-40B4-BE49-F238E27FC236}">
                <a16:creationId xmlns:a16="http://schemas.microsoft.com/office/drawing/2014/main" id="{F4BAC379-7B8F-C23C-40CA-1DB53DE783F2}"/>
              </a:ext>
            </a:extLst>
          </p:cNvPr>
          <p:cNvSpPr>
            <a:spLocks noGrp="1"/>
          </p:cNvSpPr>
          <p:nvPr/>
        </p:nvSpPr>
        <p:spPr>
          <a:xfrm>
            <a:off x="1714477" y="2730136"/>
            <a:ext cx="6201614" cy="6113419"/>
          </a:xfrm>
          <a:prstGeom prst="rect">
            <a:avLst/>
          </a:prstGeom>
        </p:spPr>
        <p:txBody>
          <a:bodyPr vert="horz" lIns="64291" tIns="32146" rIns="64291" bIns="3214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b="1" dirty="0">
                <a:solidFill>
                  <a:srgbClr val="4C8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b="1" dirty="0" err="1">
                <a:solidFill>
                  <a:srgbClr val="4C8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es-ES" b="1" dirty="0">
                <a:solidFill>
                  <a:srgbClr val="4C8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4C8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</a:t>
            </a:r>
            <a:r>
              <a:rPr lang="es-ES" b="1" dirty="0">
                <a:solidFill>
                  <a:srgbClr val="4C8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local]</a:t>
            </a:r>
          </a:p>
          <a:p>
            <a:pPr algn="l"/>
            <a:endParaRPr lang="es-ES" sz="28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8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8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[lloc de la parada]</a:t>
            </a:r>
          </a:p>
          <a:p>
            <a:pPr algn="l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[data i hora]</a:t>
            </a:r>
          </a:p>
          <a:p>
            <a:pPr algn="l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Obert?: [SI/NO]</a:t>
            </a:r>
          </a:p>
          <a:p>
            <a:pPr algn="l"/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Contacte: [correu@gmail.com]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ED2550-6079-ACAC-6698-1BDBFA2A0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36" b="89844" l="9961" r="89844">
                        <a14:foregroundMark x1="27930" y1="14258" x2="27930" y2="14258"/>
                        <a14:foregroundMark x1="35156" y1="18359" x2="35156" y2="18359"/>
                        <a14:foregroundMark x1="50977" y1="6836" x2="50977" y2="6836"/>
                        <a14:foregroundMark x1="38672" y1="50977" x2="38672" y2="50977"/>
                        <a14:foregroundMark x1="50977" y1="51563" x2="50977" y2="51563"/>
                        <a14:foregroundMark x1="60156" y1="51758" x2="60156" y2="51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" y="3749039"/>
            <a:ext cx="1058092" cy="105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5AA7875A-CE36-8D34-9392-05F0D031AAFD}"/>
              </a:ext>
            </a:extLst>
          </p:cNvPr>
          <p:cNvGrpSpPr/>
          <p:nvPr/>
        </p:nvGrpSpPr>
        <p:grpSpPr>
          <a:xfrm>
            <a:off x="7524752" y="2908603"/>
            <a:ext cx="3167061" cy="4838398"/>
            <a:chOff x="1580827" y="-406098"/>
            <a:chExt cx="5359321" cy="8187567"/>
          </a:xfrm>
        </p:grpSpPr>
        <p:pic>
          <p:nvPicPr>
            <p:cNvPr id="8" name="Imagen 7" descr="Imagen que contiene pequeño, coche, tabla, estacionado&#10;&#10;Descripción generada automáticamente">
              <a:extLst>
                <a:ext uri="{FF2B5EF4-FFF2-40B4-BE49-F238E27FC236}">
                  <a16:creationId xmlns:a16="http://schemas.microsoft.com/office/drawing/2014/main" id="{B6AA8C16-689C-A0D1-2209-F626DF79E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0827" y="-406098"/>
              <a:ext cx="5359321" cy="8187567"/>
            </a:xfrm>
            <a:prstGeom prst="rect">
              <a:avLst/>
            </a:prstGeom>
          </p:spPr>
        </p:pic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16DF088-6D14-BCA6-2F2B-807CD16ABDE5}"/>
                </a:ext>
              </a:extLst>
            </p:cNvPr>
            <p:cNvSpPr/>
            <p:nvPr/>
          </p:nvSpPr>
          <p:spPr>
            <a:xfrm>
              <a:off x="3983064" y="7251700"/>
              <a:ext cx="960895" cy="3424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1139882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5920</TotalTime>
  <Words>36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LORENTE MARTINEZ, MAGDALENA</dc:creator>
  <cp:lastModifiedBy>LORENTE MARTINEZ, MAGDALENA</cp:lastModifiedBy>
  <cp:revision>7</cp:revision>
  <dcterms:created xsi:type="dcterms:W3CDTF">2023-12-06T08:52:27Z</dcterms:created>
  <dcterms:modified xsi:type="dcterms:W3CDTF">2024-01-11T12:14:34Z</dcterms:modified>
</cp:coreProperties>
</file>