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0691813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4" autoAdjust="0"/>
    <p:restoredTop sz="94660"/>
  </p:normalViewPr>
  <p:slideViewPr>
    <p:cSldViewPr snapToGrid="0">
      <p:cViewPr>
        <p:scale>
          <a:sx n="50" d="100"/>
          <a:sy n="50" d="100"/>
        </p:scale>
        <p:origin x="2718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749795"/>
            <a:ext cx="9088041" cy="3722335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5615678"/>
            <a:ext cx="8018860" cy="2581379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342B-9E5B-43C6-B844-18886F731869}" type="datetimeFigureOut">
              <a:rPr lang="ca-ES" smtClean="0"/>
              <a:t>11/01/2024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8B4A-CDBC-4F9B-9A85-AE87015D733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2580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342B-9E5B-43C6-B844-18886F731869}" type="datetimeFigureOut">
              <a:rPr lang="ca-ES" smtClean="0"/>
              <a:t>11/01/2024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8B4A-CDBC-4F9B-9A85-AE87015D733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04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569240"/>
            <a:ext cx="2305422" cy="90608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569240"/>
            <a:ext cx="6782619" cy="9060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342B-9E5B-43C6-B844-18886F731869}" type="datetimeFigureOut">
              <a:rPr lang="ca-ES" smtClean="0"/>
              <a:t>11/01/2024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8B4A-CDBC-4F9B-9A85-AE87015D733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0958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342B-9E5B-43C6-B844-18886F731869}" type="datetimeFigureOut">
              <a:rPr lang="ca-ES" smtClean="0"/>
              <a:t>11/01/2024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8B4A-CDBC-4F9B-9A85-AE87015D733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7514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2665532"/>
            <a:ext cx="9221689" cy="4447496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7155103"/>
            <a:ext cx="9221689" cy="2338833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342B-9E5B-43C6-B844-18886F731869}" type="datetimeFigureOut">
              <a:rPr lang="ca-ES" smtClean="0"/>
              <a:t>11/01/2024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8B4A-CDBC-4F9B-9A85-AE87015D733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7285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846200"/>
            <a:ext cx="4544021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846200"/>
            <a:ext cx="4544021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342B-9E5B-43C6-B844-18886F731869}" type="datetimeFigureOut">
              <a:rPr lang="ca-ES" smtClean="0"/>
              <a:t>11/01/2024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8B4A-CDBC-4F9B-9A85-AE87015D733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9064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69242"/>
            <a:ext cx="9221689" cy="20665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2620980"/>
            <a:ext cx="4523137" cy="1284502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3905482"/>
            <a:ext cx="4523137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2620980"/>
            <a:ext cx="4545413" cy="1284502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3905482"/>
            <a:ext cx="4545413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342B-9E5B-43C6-B844-18886F731869}" type="datetimeFigureOut">
              <a:rPr lang="ca-ES" smtClean="0"/>
              <a:t>11/01/2024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8B4A-CDBC-4F9B-9A85-AE87015D733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7116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342B-9E5B-43C6-B844-18886F731869}" type="datetimeFigureOut">
              <a:rPr lang="ca-ES" smtClean="0"/>
              <a:t>11/01/2024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8B4A-CDBC-4F9B-9A85-AE87015D733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4715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342B-9E5B-43C6-B844-18886F731869}" type="datetimeFigureOut">
              <a:rPr lang="ca-ES" smtClean="0"/>
              <a:t>11/01/2024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8B4A-CDBC-4F9B-9A85-AE87015D733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4618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712788"/>
            <a:ext cx="3448388" cy="2494756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539425"/>
            <a:ext cx="5412730" cy="7598117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3207544"/>
            <a:ext cx="3448388" cy="5942372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342B-9E5B-43C6-B844-18886F731869}" type="datetimeFigureOut">
              <a:rPr lang="ca-ES" smtClean="0"/>
              <a:t>11/01/2024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8B4A-CDBC-4F9B-9A85-AE87015D733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292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712788"/>
            <a:ext cx="3448388" cy="2494756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539425"/>
            <a:ext cx="5412730" cy="7598117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3207544"/>
            <a:ext cx="3448388" cy="5942372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342B-9E5B-43C6-B844-18886F731869}" type="datetimeFigureOut">
              <a:rPr lang="ca-ES" smtClean="0"/>
              <a:t>11/01/2024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8B4A-CDBC-4F9B-9A85-AE87015D733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6327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569242"/>
            <a:ext cx="922168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846200"/>
            <a:ext cx="922168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9909729"/>
            <a:ext cx="2405658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3342B-9E5B-43C6-B844-18886F731869}" type="datetimeFigureOut">
              <a:rPr lang="ca-ES" smtClean="0"/>
              <a:t>11/01/2024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9909729"/>
            <a:ext cx="360848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9909729"/>
            <a:ext cx="2405658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48B4A-CDBC-4F9B-9A85-AE87015D733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7291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79AA527E-8A2A-BFA2-89BC-A90038982A46}"/>
              </a:ext>
            </a:extLst>
          </p:cNvPr>
          <p:cNvSpPr/>
          <p:nvPr/>
        </p:nvSpPr>
        <p:spPr>
          <a:xfrm>
            <a:off x="5399584" y="0"/>
            <a:ext cx="374441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tge 3">
            <a:extLst>
              <a:ext uri="{FF2B5EF4-FFF2-40B4-BE49-F238E27FC236}">
                <a16:creationId xmlns:a16="http://schemas.microsoft.com/office/drawing/2014/main" id="{C0731E9C-6F90-6DB1-5A0B-58195FC506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1" b="96033" l="62837" r="100000">
                        <a14:foregroundMark x1="78122" y1="81818" x2="78122" y2="81818"/>
                        <a14:foregroundMark x1="84715" y1="74711" x2="84715" y2="74711"/>
                        <a14:foregroundMark x1="98801" y1="34380" x2="98801" y2="34380"/>
                        <a14:foregroundMark x1="94206" y1="19835" x2="94206" y2="19835"/>
                        <a14:foregroundMark x1="74426" y1="13388" x2="74426" y2="13388"/>
                        <a14:foregroundMark x1="74226" y1="71405" x2="78621" y2="86281"/>
                        <a14:foregroundMark x1="78821" y1="86446" x2="79321" y2="86777"/>
                        <a14:foregroundMark x1="79321" y1="86777" x2="76923" y2="77521"/>
                        <a14:foregroundMark x1="91209" y1="52066" x2="81019" y2="87438"/>
                        <a14:foregroundMark x1="97802" y1="36364" x2="97802" y2="36364"/>
                        <a14:foregroundMark x1="96404" y1="38843" x2="99800" y2="34215"/>
                        <a14:foregroundMark x1="94605" y1="19835" x2="99800" y2="19835"/>
                        <a14:foregroundMark x1="89810" y1="19339" x2="89810" y2="19339"/>
                        <a14:foregroundMark x1="88312" y1="18182" x2="67632" y2="11240"/>
                        <a14:foregroundMark x1="89111" y1="18182" x2="95205" y2="19339"/>
                        <a14:foregroundMark x1="91708" y1="37190" x2="89311" y2="38678"/>
                        <a14:foregroundMark x1="88611" y1="40000" x2="88611" y2="40000"/>
                        <a14:foregroundMark x1="89011" y1="40826" x2="88811" y2="43967"/>
                        <a14:foregroundMark x1="89011" y1="45950" x2="90010" y2="48099"/>
                        <a14:foregroundMark x1="91009" y1="50083" x2="92907" y2="51736"/>
                        <a14:foregroundMark x1="94106" y1="51570" x2="97303" y2="50909"/>
                        <a14:foregroundMark x1="97602" y1="48760" x2="98302" y2="44463"/>
                        <a14:foregroundMark x1="98102" y1="43471" x2="98102" y2="39504"/>
                        <a14:foregroundMark x1="97902" y1="39174" x2="96304" y2="358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81"/>
          <a:stretch/>
        </p:blipFill>
        <p:spPr>
          <a:xfrm>
            <a:off x="8039119" y="2573382"/>
            <a:ext cx="2652694" cy="4284617"/>
          </a:xfrm>
          <a:prstGeom prst="rect">
            <a:avLst/>
          </a:prstGeom>
        </p:spPr>
      </p:pic>
      <p:pic>
        <p:nvPicPr>
          <p:cNvPr id="10" name="Imagen 2" descr="Sin título-1.eps">
            <a:extLst>
              <a:ext uri="{FF2B5EF4-FFF2-40B4-BE49-F238E27FC236}">
                <a16:creationId xmlns:a16="http://schemas.microsoft.com/office/drawing/2014/main" id="{E02393A4-D518-8D4F-3102-FFB9FCE541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75"/>
          <a:stretch/>
        </p:blipFill>
        <p:spPr bwMode="auto">
          <a:xfrm>
            <a:off x="4943888" y="8940349"/>
            <a:ext cx="999712" cy="149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ol 3">
            <a:extLst>
              <a:ext uri="{FF2B5EF4-FFF2-40B4-BE49-F238E27FC236}">
                <a16:creationId xmlns:a16="http://schemas.microsoft.com/office/drawing/2014/main" id="{0208471B-EDBE-B4BB-3FD2-BAD380D1D83F}"/>
              </a:ext>
            </a:extLst>
          </p:cNvPr>
          <p:cNvSpPr>
            <a:spLocks noGrp="1"/>
          </p:cNvSpPr>
          <p:nvPr/>
        </p:nvSpPr>
        <p:spPr>
          <a:xfrm>
            <a:off x="765241" y="972204"/>
            <a:ext cx="7072474" cy="1205508"/>
          </a:xfrm>
          <a:prstGeom prst="rect">
            <a:avLst/>
          </a:prstGeom>
        </p:spPr>
        <p:txBody>
          <a:bodyPr vert="horz" lIns="64291" tIns="32146" rIns="64291" bIns="3214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a-ES" sz="7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aravana</a:t>
            </a:r>
            <a:r>
              <a:rPr lang="ca-ES" sz="7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d’innovació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7B189EF-9340-1526-1F7E-BCAAD287A1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19" b="91296" l="12552" r="38229">
                        <a14:foregroundMark x1="14661" y1="11204" x2="28203" y2="6296"/>
                        <a14:foregroundMark x1="28203" y1="6296" x2="33750" y2="12037"/>
                        <a14:foregroundMark x1="33750" y1="12037" x2="38620" y2="28704"/>
                        <a14:foregroundMark x1="38620" y1="28704" x2="37500" y2="82870"/>
                        <a14:foregroundMark x1="37500" y1="82870" x2="33646" y2="95926"/>
                        <a14:foregroundMark x1="17395" y1="90731" x2="16849" y2="90556"/>
                        <a14:foregroundMark x1="26097" y1="93513" x2="23274" y2="92610"/>
                        <a14:foregroundMark x1="33646" y1="95926" x2="28902" y2="94409"/>
                        <a14:foregroundMark x1="16849" y1="90556" x2="11224" y2="80278"/>
                        <a14:foregroundMark x1="11224" y1="80278" x2="11224" y2="30000"/>
                        <a14:foregroundMark x1="11224" y1="30000" x2="15182" y2="13148"/>
                        <a14:foregroundMark x1="15182" y1="13148" x2="15521" y2="10463"/>
                        <a14:foregroundMark x1="15417" y1="10833" x2="15417" y2="10833"/>
                        <a14:foregroundMark x1="15417" y1="11204" x2="15417" y2="11204"/>
                        <a14:foregroundMark x1="17943" y1="7037" x2="28464" y2="2685"/>
                        <a14:foregroundMark x1="28464" y1="2685" x2="20755" y2="12593"/>
                        <a14:foregroundMark x1="20755" y1="12593" x2="18359" y2="8519"/>
                        <a14:foregroundMark x1="18359" y1="8519" x2="18359" y2="8519"/>
                        <a14:foregroundMark x1="18464" y1="8519" x2="18464" y2="8519"/>
                        <a14:foregroundMark x1="16458" y1="10833" x2="13750" y2="36111"/>
                        <a14:foregroundMark x1="13750" y1="36111" x2="20469" y2="52037"/>
                        <a14:foregroundMark x1="20469" y1="52037" x2="30729" y2="53519"/>
                        <a14:foregroundMark x1="30729" y1="53519" x2="35885" y2="31204"/>
                        <a14:foregroundMark x1="35885" y1="31204" x2="32839" y2="13611"/>
                        <a14:foregroundMark x1="32839" y1="13611" x2="19323" y2="9907"/>
                        <a14:foregroundMark x1="19323" y1="9907" x2="15833" y2="12685"/>
                        <a14:foregroundMark x1="15729" y1="12685" x2="15729" y2="12685"/>
                        <a14:foregroundMark x1="15729" y1="13056" x2="15729" y2="13056"/>
                        <a14:foregroundMark x1="19193" y1="23889" x2="19193" y2="23889"/>
                        <a14:foregroundMark x1="19193" y1="23889" x2="19193" y2="23889"/>
                        <a14:foregroundMark x1="19505" y1="33611" x2="19505" y2="33611"/>
                        <a14:foregroundMark x1="19609" y1="33611" x2="19609" y2="33611"/>
                        <a14:foregroundMark x1="20026" y1="41481" x2="20026" y2="41481"/>
                        <a14:foregroundMark x1="20026" y1="41852" x2="20026" y2="41852"/>
                        <a14:foregroundMark x1="21510" y1="37407" x2="21510" y2="37407"/>
                        <a14:foregroundMark x1="21510" y1="37407" x2="21510" y2="37407"/>
                        <a14:foregroundMark x1="18047" y1="39259" x2="18047" y2="39259"/>
                        <a14:foregroundMark x1="18047" y1="39259" x2="18047" y2="39259"/>
                        <a14:foregroundMark x1="18880" y1="40000" x2="18880" y2="40000"/>
                        <a14:foregroundMark x1="18568" y1="40000" x2="18568" y2="40000"/>
                        <a14:foregroundMark x1="18568" y1="40000" x2="18568" y2="40000"/>
                        <a14:foregroundMark x1="20469" y1="40370" x2="25417" y2="41111"/>
                        <a14:foregroundMark x1="25521" y1="41111" x2="25521" y2="41111"/>
                        <a14:foregroundMark x1="12891" y1="68796" x2="13750" y2="94167"/>
                        <a14:foregroundMark x1="13750" y1="94167" x2="27396" y2="97593"/>
                        <a14:foregroundMark x1="27396" y1="97593" x2="33698" y2="93426"/>
                        <a14:foregroundMark x1="33698" y1="93426" x2="38516" y2="77500"/>
                        <a14:foregroundMark x1="38516" y1="77500" x2="31563" y2="66759"/>
                        <a14:foregroundMark x1="31563" y1="66759" x2="12891" y2="69537"/>
                        <a14:foregroundMark x1="28047" y1="74074" x2="18281" y2="81574"/>
                        <a14:foregroundMark x1="23421" y1="88731" x2="26197" y2="92595"/>
                        <a14:foregroundMark x1="18281" y1="81574" x2="22014" y2="86771"/>
                        <a14:foregroundMark x1="31483" y1="88798" x2="32448" y2="87778"/>
                        <a14:foregroundMark x1="32448" y1="87778" x2="26146" y2="73426"/>
                        <a14:foregroundMark x1="26146" y1="73426" x2="24870" y2="74074"/>
                        <a14:foregroundMark x1="36042" y1="75926" x2="30911" y2="85185"/>
                        <a14:foregroundMark x1="30911" y1="85185" x2="38359" y2="85370"/>
                        <a14:foregroundMark x1="38359" y1="85370" x2="34453" y2="76296"/>
                        <a14:foregroundMark x1="21302" y1="9722" x2="16276" y2="17037"/>
                        <a14:foregroundMark x1="16276" y1="17037" x2="19349" y2="36944"/>
                        <a14:foregroundMark x1="19349" y1="36944" x2="30911" y2="50370"/>
                        <a14:foregroundMark x1="30911" y1="50370" x2="35469" y2="39167"/>
                        <a14:foregroundMark x1="35469" y1="39167" x2="33151" y2="14907"/>
                        <a14:foregroundMark x1="33151" y1="14907" x2="20677" y2="10093"/>
                        <a14:foregroundMark x1="22552" y1="17500" x2="25885" y2="38611"/>
                        <a14:foregroundMark x1="25885" y1="38611" x2="23880" y2="17315"/>
                        <a14:foregroundMark x1="23880" y1="17315" x2="23203" y2="19074"/>
                        <a14:foregroundMark x1="28151" y1="13056" x2="32760" y2="34444"/>
                        <a14:foregroundMark x1="32760" y1="34444" x2="34531" y2="15463"/>
                        <a14:foregroundMark x1="34531" y1="15463" x2="27240" y2="13241"/>
                        <a14:foregroundMark x1="27240" y1="13241" x2="26875" y2="13796"/>
                        <a14:foregroundMark x1="36354" y1="25000" x2="35938" y2="25000"/>
                        <a14:foregroundMark x1="37292" y1="29907" x2="37292" y2="29907"/>
                        <a14:foregroundMark x1="36979" y1="28056" x2="36979" y2="28056"/>
                        <a14:foregroundMark x1="36979" y1="28056" x2="36979" y2="28056"/>
                        <a14:foregroundMark x1="36146" y1="35926" x2="36146" y2="35926"/>
                        <a14:foregroundMark x1="36146" y1="35926" x2="36146" y2="35926"/>
                        <a14:foregroundMark x1="12656" y1="28056" x2="12656" y2="28056"/>
                        <a14:foregroundMark x1="12995" y1="28056" x2="12995" y2="28056"/>
                        <a14:foregroundMark x1="16979" y1="50833" x2="16771" y2="50463"/>
                        <a14:foregroundMark x1="16667" y1="54630" x2="16667" y2="54630"/>
                        <a14:foregroundMark x1="16667" y1="54630" x2="16667" y2="54630"/>
                        <a14:foregroundMark x1="33099" y1="55370" x2="33099" y2="55370"/>
                        <a14:foregroundMark x1="33099" y1="55370" x2="33099" y2="55370"/>
                        <a14:foregroundMark x1="33099" y1="55000" x2="33099" y2="55000"/>
                        <a14:foregroundMark x1="33099" y1="55000" x2="33099" y2="55000"/>
                        <a14:foregroundMark x1="14141" y1="89444" x2="13932" y2="88241"/>
                        <a14:foregroundMark x1="32552" y1="90185" x2="31927" y2="88981"/>
                        <a14:foregroundMark x1="15833" y1="91296" x2="15833" y2="91296"/>
                        <a14:foregroundMark x1="15833" y1="91296" x2="15833" y2="91296"/>
                        <a14:backgroundMark x1="17552" y1="89815" x2="23490" y2="88333"/>
                        <a14:backgroundMark x1="23490" y1="88333" x2="18099" y2="91852"/>
                        <a14:backgroundMark x1="18099" y1="91852" x2="17344" y2="90185"/>
                        <a14:backgroundMark x1="26094" y1="88333" x2="31432" y2="89074"/>
                        <a14:backgroundMark x1="31432" y1="89074" x2="26432" y2="95000"/>
                        <a14:backgroundMark x1="26432" y1="95000" x2="25885" y2="88704"/>
                        <a14:backgroundMark x1="22839" y1="93889" x2="23464" y2="90926"/>
                        <a14:backgroundMark x1="22292" y1="91667" x2="22292" y2="91667"/>
                        <a14:backgroundMark x1="22292" y1="92037" x2="22292" y2="92037"/>
                        <a14:backgroundMark x1="22292" y1="92037" x2="22292" y2="92037"/>
                      </a14:backgroundRemoval>
                    </a14:imgEffect>
                  </a14:imgLayer>
                </a14:imgProps>
              </a:ext>
            </a:extLst>
          </a:blip>
          <a:srcRect l="10737" t="2748" r="60947" b="4084"/>
          <a:stretch/>
        </p:blipFill>
        <p:spPr>
          <a:xfrm>
            <a:off x="7698889" y="5315693"/>
            <a:ext cx="2992924" cy="2769617"/>
          </a:xfrm>
          <a:prstGeom prst="rect">
            <a:avLst/>
          </a:prstGeom>
        </p:spPr>
      </p:pic>
      <p:sp>
        <p:nvSpPr>
          <p:cNvPr id="15" name="Títol 3">
            <a:extLst>
              <a:ext uri="{FF2B5EF4-FFF2-40B4-BE49-F238E27FC236}">
                <a16:creationId xmlns:a16="http://schemas.microsoft.com/office/drawing/2014/main" id="{F4BAC379-7B8F-C23C-40CA-1DB53DE783F2}"/>
              </a:ext>
            </a:extLst>
          </p:cNvPr>
          <p:cNvSpPr>
            <a:spLocks noGrp="1"/>
          </p:cNvSpPr>
          <p:nvPr/>
        </p:nvSpPr>
        <p:spPr>
          <a:xfrm>
            <a:off x="1714477" y="2730136"/>
            <a:ext cx="6201614" cy="6113419"/>
          </a:xfrm>
          <a:prstGeom prst="rect">
            <a:avLst/>
          </a:prstGeom>
        </p:spPr>
        <p:txBody>
          <a:bodyPr vert="horz" lIns="64291" tIns="32146" rIns="64291" bIns="3214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>
                <a:solidFill>
                  <a:srgbClr val="4C8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s-ES" b="1" dirty="0" err="1">
                <a:solidFill>
                  <a:srgbClr val="4C8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</a:t>
            </a:r>
            <a:r>
              <a:rPr lang="es-ES" b="1" dirty="0">
                <a:solidFill>
                  <a:srgbClr val="4C8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4C8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</a:t>
            </a:r>
            <a:r>
              <a:rPr lang="es-ES" b="1" dirty="0">
                <a:solidFill>
                  <a:srgbClr val="4C85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local]</a:t>
            </a:r>
          </a:p>
          <a:p>
            <a:pPr algn="l"/>
            <a:endParaRPr lang="es-ES" sz="2800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2800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2800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sz="2800" dirty="0">
                <a:latin typeface="Arial" panose="020B0604020202020204" pitchFamily="34" charset="0"/>
                <a:cs typeface="Arial" panose="020B0604020202020204" pitchFamily="34" charset="0"/>
              </a:rPr>
              <a:t>[lloc de la parada]</a:t>
            </a:r>
          </a:p>
          <a:p>
            <a:pPr algn="l"/>
            <a:r>
              <a:rPr lang="ca-ES" sz="2800" dirty="0">
                <a:latin typeface="Arial" panose="020B0604020202020204" pitchFamily="34" charset="0"/>
                <a:cs typeface="Arial" panose="020B0604020202020204" pitchFamily="34" charset="0"/>
              </a:rPr>
              <a:t>[data i hora]</a:t>
            </a:r>
          </a:p>
          <a:p>
            <a:pPr algn="l"/>
            <a:r>
              <a:rPr lang="ca-ES" sz="2800" dirty="0">
                <a:latin typeface="Arial" panose="020B0604020202020204" pitchFamily="34" charset="0"/>
                <a:cs typeface="Arial" panose="020B0604020202020204" pitchFamily="34" charset="0"/>
              </a:rPr>
              <a:t>Obert?: [SI/NO]</a:t>
            </a:r>
          </a:p>
          <a:p>
            <a:pPr algn="l"/>
            <a:r>
              <a:rPr lang="ca-ES" sz="2800" dirty="0">
                <a:latin typeface="Arial" panose="020B0604020202020204" pitchFamily="34" charset="0"/>
                <a:cs typeface="Arial" panose="020B0604020202020204" pitchFamily="34" charset="0"/>
              </a:rPr>
              <a:t>Contacte: [correu@gmail.com]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ED2550-6079-ACAC-6698-1BDBFA2A0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36" b="89844" l="9961" r="89844">
                        <a14:foregroundMark x1="27930" y1="14258" x2="27930" y2="14258"/>
                        <a14:foregroundMark x1="35156" y1="18359" x2="35156" y2="18359"/>
                        <a14:foregroundMark x1="50977" y1="6836" x2="50977" y2="6836"/>
                        <a14:foregroundMark x1="38672" y1="50977" x2="38672" y2="50977"/>
                        <a14:foregroundMark x1="50977" y1="51563" x2="50977" y2="51563"/>
                        <a14:foregroundMark x1="60156" y1="51758" x2="60156" y2="51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" y="3749039"/>
            <a:ext cx="1058092" cy="105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8820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5944</TotalTime>
  <Words>35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>Diputació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LORENTE MARTINEZ, MAGDALENA</dc:creator>
  <cp:lastModifiedBy>LORENTE MARTINEZ, MAGDALENA</cp:lastModifiedBy>
  <cp:revision>7</cp:revision>
  <dcterms:created xsi:type="dcterms:W3CDTF">2023-12-06T08:52:27Z</dcterms:created>
  <dcterms:modified xsi:type="dcterms:W3CDTF">2024-01-11T12:45:59Z</dcterms:modified>
</cp:coreProperties>
</file>